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35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an Bron" userId="27272103-3950-4519-b878-ec936478e036" providerId="ADAL" clId="{E5871B43-D09E-4008-8014-F97ECC154E47}"/>
    <pc:docChg chg="modSld">
      <pc:chgData name="Rian Bron" userId="27272103-3950-4519-b878-ec936478e036" providerId="ADAL" clId="{E5871B43-D09E-4008-8014-F97ECC154E47}" dt="2025-02-12T12:17:07.273" v="0" actId="14100"/>
      <pc:docMkLst>
        <pc:docMk/>
      </pc:docMkLst>
      <pc:sldChg chg="modSp mod">
        <pc:chgData name="Rian Bron" userId="27272103-3950-4519-b878-ec936478e036" providerId="ADAL" clId="{E5871B43-D09E-4008-8014-F97ECC154E47}" dt="2025-02-12T12:17:07.273" v="0" actId="14100"/>
        <pc:sldMkLst>
          <pc:docMk/>
          <pc:sldMk cId="1974645777" sldId="335"/>
        </pc:sldMkLst>
        <pc:spChg chg="mod">
          <ac:chgData name="Rian Bron" userId="27272103-3950-4519-b878-ec936478e036" providerId="ADAL" clId="{E5871B43-D09E-4008-8014-F97ECC154E47}" dt="2025-02-12T12:17:07.273" v="0" actId="14100"/>
          <ac:spMkLst>
            <pc:docMk/>
            <pc:sldMk cId="1974645777" sldId="335"/>
            <ac:spMk id="4" creationId="{08C12A5F-71AD-1EC0-671C-121F0F50753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E37F8-0D8A-426F-BCB5-BA638517955A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156D7-1EC6-47B4-A460-81D894371E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696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E6BE1-9950-FFB7-E72C-70C881B71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33832609-2793-B375-FD2A-73117E9AD3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BDD6FC8F-9896-BE5E-9E7D-9A9DCEBEB8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1.05-1.20 </a:t>
            </a:r>
          </a:p>
          <a:p>
            <a:r>
              <a:rPr lang="nl-NL"/>
              <a:t>Ria</a:t>
            </a:r>
          </a:p>
          <a:p>
            <a:endParaRPr lang="nl-NL"/>
          </a:p>
          <a:p>
            <a:r>
              <a:rPr lang="nl-NL"/>
              <a:t>En wie heb je ‘nodig’ voor de samenwerking op de verschillende domeinen… wie ken je al…. En waar heb ik nog kennis te maken…..</a:t>
            </a:r>
          </a:p>
          <a:p>
            <a:endParaRPr lang="nl-NL"/>
          </a:p>
          <a:p>
            <a:r>
              <a:rPr lang="nl-NL"/>
              <a:t>Dobbelsteen gooien met de domeinen en van het domein dat bovenligt noemen wie je kent in je stad/wijk/dorp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A06798B-5D6F-1ECB-E5F8-6FA1C7D84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3C16EB-D2E3-4108-867D-B66DD279B88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6226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B63568-BC60-8747-0597-EA200CB57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38A88A-2963-3B07-1E92-E4D2E1B31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6BF413-70EA-6E40-D76A-44D1DAD02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1667AC-560C-0D51-FD19-CF4742B69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5488C7-0BDF-DFBF-7602-A1E61EF0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590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AB7D1-0730-3B3B-542A-171C62914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6C3476-7920-5D72-6BFC-11B93C1BA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281324-120F-6EB1-A77B-8E877EF75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C50585-A10E-CFB5-5063-8A8746E6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6BDA3D4-4015-059A-1210-ED2E3285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30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7679382-6B74-B475-7F90-964D3639F6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4B605D6-798F-0E01-654F-3977E04DB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38B1A6-9BBD-85E8-E986-94F1BCAC1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D5E2B1-253A-05E0-37B2-CC0D6CA7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25B008-8C3B-7630-D9D9-8745D70BD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87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8B6BAF-BEC9-C788-1582-881B788EE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EB3C27-626D-1A08-15AC-7AA8AB03B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D241BD-EEA7-FAAB-96C0-85C8E4A6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2BBD7C-7488-4462-6C0F-366B528A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F23AC3-6F25-5CD8-0F65-D0ABC078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403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F9CC7-FE0E-6F59-504B-902625041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601347-6425-BA90-90B0-AECE23869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1CF6AB-63BE-678F-5942-AF42FF701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AA0CDA-52A0-976B-A6B0-53EC6B0C8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3316FD-765A-2874-FD2D-3C2AB6CA6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626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0290A6-6664-8FDF-60EC-4BFED8A6C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7E2B01-E5D3-1E39-BC5F-8200B4FC8B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2ECF917-FC24-4274-7138-7D06D7D72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32F6645-2418-3033-91D2-EF7067C6E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3D55825-5E22-71CA-10D5-0AC6632D7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59AB637-196B-CA44-7A90-291A74DF8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9654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B82B9-3E78-9CAB-1FE1-59F9D540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FBD81E7-65BA-CDEB-00C0-62B92E4FD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6D44205-BE03-0BE7-71E3-E745F4E79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FC98E85-41DD-D4E7-6892-F86A2C77F9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5144483-E2A5-6B54-C5DD-3D8507DE22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B2CCBC3-8D8F-BEE6-E827-58AE4F756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941B4AD-40C5-E3D4-A7AE-C318FE91B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3445664-F98B-B016-2CD9-F8E6F54E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60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903443-8DE2-B35A-E97B-024DAFB23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1F25F17-1319-5C02-C788-AA8D0B85B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C07E3A2-D1F7-1293-09FB-429D48724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5E93FD7-A0C1-A49F-E46F-DF22B2D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56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81248E4-8682-DFD0-068A-D32B95950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950A7DF-6410-8B0E-C5A9-16C1B580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63E164E-E39B-1B58-7EEA-B8775378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378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3A13F-F037-E2BF-B57A-5AB38CD0D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BAAB1-6ED8-539B-67AE-153CC2D57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6D42602-74C8-C4D1-30CA-E6EF319EC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8BF78A5-D29D-A3A5-5B31-B50DA7644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F60C8B-4823-C395-3A3E-B9036B10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93C8F1F-8891-7EE9-6701-9BE966A88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781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A14C5E-E47B-1DD7-BA73-55340140D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9C91128-3F76-D60E-D181-B4503105EE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520EA9-29FA-6027-11C1-13C4AF0E6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C55134E-0606-BE96-7DAF-43E05536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281B94D-03E4-B343-A540-9E175FEF1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C944F5-8881-AE56-DE2E-9649514F6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951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38D7D4A-5F30-283F-7380-96848CB97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7186F16-8BE6-523D-FF6C-47BBF8067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239FFE-05EB-A4AC-E883-D2E64B4E0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8235D3-88CE-4479-8A61-2B38B3886CBF}" type="datetimeFigureOut">
              <a:rPr lang="nl-NL" smtClean="0"/>
              <a:t>12-2-2025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B89074-F487-D4B4-4B0E-2D31AF0E7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D504F5-285E-3B5B-F84A-4AD068EB36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2D45DF-1C3C-4733-8565-02E422D4100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23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DE3AF-7BA1-0DB6-4D6F-EFE9077CC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B6CC9495-D5DF-6978-D996-1FCBE9E99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748" y="749300"/>
            <a:ext cx="10372052" cy="5873856"/>
          </a:xfrm>
          <a:prstGeom prst="rect">
            <a:avLst/>
          </a:prstGeom>
        </p:spPr>
      </p:pic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08C12A5F-71AD-1EC0-671C-121F0F50753E}"/>
              </a:ext>
            </a:extLst>
          </p:cNvPr>
          <p:cNvSpPr/>
          <p:nvPr/>
        </p:nvSpPr>
        <p:spPr>
          <a:xfrm>
            <a:off x="-1" y="0"/>
            <a:ext cx="2347275" cy="933254"/>
          </a:xfrm>
          <a:prstGeom prst="roundRect">
            <a:avLst/>
          </a:prstGeom>
          <a:solidFill>
            <a:srgbClr val="FED96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133" dirty="0">
                <a:latin typeface="Open Sans Light Bold" panose="020B0604020202020204" charset="0"/>
                <a:ea typeface="Open Sans Light Bold" panose="020B0604020202020204" charset="0"/>
                <a:cs typeface="Open Sans Light Bold" panose="020B0604020202020204" charset="0"/>
              </a:rPr>
              <a:t>Samenwerken met het netwerk</a:t>
            </a:r>
          </a:p>
        </p:txBody>
      </p:sp>
    </p:spTree>
    <p:extLst>
      <p:ext uri="{BB962C8B-B14F-4D97-AF65-F5344CB8AC3E}">
        <p14:creationId xmlns:p14="http://schemas.microsoft.com/office/powerpoint/2010/main" val="197464577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29a440-66ee-49d0-830c-c442b06f5a02">
      <Terms xmlns="http://schemas.microsoft.com/office/infopath/2007/PartnerControls"/>
    </lcf76f155ced4ddcb4097134ff3c332f>
    <TaxCatchAll xmlns="54f73109-2ee5-4104-a537-6d0c5c73cf6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9B53E89DAF45489FB27B8177DF818C" ma:contentTypeVersion="17" ma:contentTypeDescription="Een nieuw document maken." ma:contentTypeScope="" ma:versionID="aa0613df6eca442bc63a3d5baf428976">
  <xsd:schema xmlns:xsd="http://www.w3.org/2001/XMLSchema" xmlns:xs="http://www.w3.org/2001/XMLSchema" xmlns:p="http://schemas.microsoft.com/office/2006/metadata/properties" xmlns:ns2="de29a440-66ee-49d0-830c-c442b06f5a02" xmlns:ns3="54f73109-2ee5-4104-a537-6d0c5c73cf69" targetNamespace="http://schemas.microsoft.com/office/2006/metadata/properties" ma:root="true" ma:fieldsID="6fcbf9be970008813ebd15ae8ae7d7d2" ns2:_="" ns3:_="">
    <xsd:import namespace="de29a440-66ee-49d0-830c-c442b06f5a02"/>
    <xsd:import namespace="54f73109-2ee5-4104-a537-6d0c5c73cf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29a440-66ee-49d0-830c-c442b06f5a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Afbeeldingtags" ma:readOnly="false" ma:fieldId="{5cf76f15-5ced-4ddc-b409-7134ff3c332f}" ma:taxonomyMulti="true" ma:sspId="ad00151b-6443-48be-a8f8-47d5911425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73109-2ee5-4104-a537-6d0c5c73cf6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eb0ab0a-1fc1-4144-b80d-57b8b0fe351a}" ma:internalName="TaxCatchAll" ma:showField="CatchAllData" ma:web="54f73109-2ee5-4104-a537-6d0c5c73cf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1F4F33-DDAC-4D26-806F-E59BBA1D2C9C}">
  <ds:schemaRefs>
    <ds:schemaRef ds:uri="http://schemas.microsoft.com/office/2006/metadata/properties"/>
    <ds:schemaRef ds:uri="http://schemas.microsoft.com/office/infopath/2007/PartnerControls"/>
    <ds:schemaRef ds:uri="de29a440-66ee-49d0-830c-c442b06f5a02"/>
    <ds:schemaRef ds:uri="54f73109-2ee5-4104-a537-6d0c5c73cf69"/>
  </ds:schemaRefs>
</ds:datastoreItem>
</file>

<file path=customXml/itemProps2.xml><?xml version="1.0" encoding="utf-8"?>
<ds:datastoreItem xmlns:ds="http://schemas.openxmlformats.org/officeDocument/2006/customXml" ds:itemID="{A004BD23-DEF5-4752-9C62-CA9EBFF4D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F770C5-C34A-430C-BB53-115D64DBCE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29a440-66ee-49d0-830c-c442b06f5a02"/>
    <ds:schemaRef ds:uri="54f73109-2ee5-4104-a537-6d0c5c73c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Breedbeeld</PresentationFormat>
  <Paragraphs>8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 Light Bold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Rian Bron</dc:creator>
  <cp:lastModifiedBy>Rian Bron</cp:lastModifiedBy>
  <cp:revision>1</cp:revision>
  <dcterms:created xsi:type="dcterms:W3CDTF">2025-01-06T08:53:54Z</dcterms:created>
  <dcterms:modified xsi:type="dcterms:W3CDTF">2025-02-12T12:17:09Z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0x010100DC9B53E89DAF45489FB27B8177DF818C</vt:lpwstr>
  </property>
</Properties>
</file>