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0" r:id="rId4"/>
    <p:sldId id="271" r:id="rId5"/>
    <p:sldId id="261" r:id="rId6"/>
    <p:sldId id="269" r:id="rId7"/>
    <p:sldId id="270" r:id="rId8"/>
    <p:sldId id="267" r:id="rId9"/>
    <p:sldId id="268" r:id="rId10"/>
    <p:sldId id="263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212D0-0084-4CDA-99D1-D37B786CC72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1C50083-BB72-4B39-80C4-4BC7D9D84647}">
      <dgm:prSet phldrT="[Tekst]"/>
      <dgm:spPr/>
      <dgm:t>
        <a:bodyPr/>
        <a:lstStyle/>
        <a:p>
          <a:r>
            <a:rPr lang="nl-NL" dirty="0" smtClean="0"/>
            <a:t>Analyse</a:t>
          </a:r>
          <a:endParaRPr lang="nl-NL" dirty="0"/>
        </a:p>
      </dgm:t>
    </dgm:pt>
    <dgm:pt modelId="{2F035388-8F84-4BFB-8F57-B1C15E81EBBC}" type="parTrans" cxnId="{31C9D115-FE25-4013-B6DD-E55EF4B27377}">
      <dgm:prSet/>
      <dgm:spPr/>
      <dgm:t>
        <a:bodyPr/>
        <a:lstStyle/>
        <a:p>
          <a:endParaRPr lang="nl-NL"/>
        </a:p>
      </dgm:t>
    </dgm:pt>
    <dgm:pt modelId="{6DD1BF44-AD13-4F22-A363-FD9664E79C1B}" type="sibTrans" cxnId="{31C9D115-FE25-4013-B6DD-E55EF4B27377}">
      <dgm:prSet/>
      <dgm:spPr/>
      <dgm:t>
        <a:bodyPr/>
        <a:lstStyle/>
        <a:p>
          <a:endParaRPr lang="nl-NL"/>
        </a:p>
      </dgm:t>
    </dgm:pt>
    <dgm:pt modelId="{CD033548-BF33-47E0-8AF3-B06A75C77078}">
      <dgm:prSet phldrT="[Tekst]"/>
      <dgm:spPr/>
      <dgm:t>
        <a:bodyPr/>
        <a:lstStyle/>
        <a:p>
          <a:r>
            <a:rPr lang="nl-NL" dirty="0" smtClean="0"/>
            <a:t>Prioritering en temporisering</a:t>
          </a:r>
          <a:endParaRPr lang="nl-NL" dirty="0"/>
        </a:p>
      </dgm:t>
    </dgm:pt>
    <dgm:pt modelId="{193F5ADB-762E-43D1-BF36-D14EB4306587}" type="parTrans" cxnId="{5726CBE9-5F91-4D85-A3C8-A60E947BAA23}">
      <dgm:prSet/>
      <dgm:spPr/>
      <dgm:t>
        <a:bodyPr/>
        <a:lstStyle/>
        <a:p>
          <a:endParaRPr lang="nl-NL"/>
        </a:p>
      </dgm:t>
    </dgm:pt>
    <dgm:pt modelId="{715CA68F-0BCE-4040-9B6D-F84C172885CA}" type="sibTrans" cxnId="{5726CBE9-5F91-4D85-A3C8-A60E947BAA23}">
      <dgm:prSet/>
      <dgm:spPr/>
      <dgm:t>
        <a:bodyPr/>
        <a:lstStyle/>
        <a:p>
          <a:endParaRPr lang="nl-NL"/>
        </a:p>
      </dgm:t>
    </dgm:pt>
    <dgm:pt modelId="{A9C0801A-20FB-40F7-8F1E-70FCC4B5F53E}">
      <dgm:prSet phldrT="[Tekst]"/>
      <dgm:spPr/>
      <dgm:t>
        <a:bodyPr/>
        <a:lstStyle/>
        <a:p>
          <a:r>
            <a:rPr lang="nl-NL" dirty="0" smtClean="0"/>
            <a:t>Implementatie</a:t>
          </a:r>
          <a:endParaRPr lang="nl-NL" dirty="0"/>
        </a:p>
      </dgm:t>
    </dgm:pt>
    <dgm:pt modelId="{DB986B10-6376-4B5D-A7D0-5773307EEC0E}" type="parTrans" cxnId="{223975BD-463C-4C2D-AA63-382028C584BA}">
      <dgm:prSet/>
      <dgm:spPr/>
      <dgm:t>
        <a:bodyPr/>
        <a:lstStyle/>
        <a:p>
          <a:endParaRPr lang="nl-NL"/>
        </a:p>
      </dgm:t>
    </dgm:pt>
    <dgm:pt modelId="{CB044933-FB63-43CF-A558-97DF81A502B1}" type="sibTrans" cxnId="{223975BD-463C-4C2D-AA63-382028C584BA}">
      <dgm:prSet/>
      <dgm:spPr/>
      <dgm:t>
        <a:bodyPr/>
        <a:lstStyle/>
        <a:p>
          <a:endParaRPr lang="nl-NL"/>
        </a:p>
      </dgm:t>
    </dgm:pt>
    <dgm:pt modelId="{8810F2F7-C9AE-414A-BEBD-B08108A8C8FA}">
      <dgm:prSet phldrT="[Tekst]"/>
      <dgm:spPr/>
      <dgm:t>
        <a:bodyPr/>
        <a:lstStyle/>
        <a:p>
          <a:r>
            <a:rPr lang="nl-NL" dirty="0" smtClean="0"/>
            <a:t>Evaluatie en Moniti0ing</a:t>
          </a:r>
          <a:endParaRPr lang="nl-NL" dirty="0"/>
        </a:p>
      </dgm:t>
    </dgm:pt>
    <dgm:pt modelId="{BFBC704E-24EE-4181-9D1A-E3A2FB72A26A}" type="parTrans" cxnId="{69ED4CE1-D483-4853-B435-2E3D14D5C4CF}">
      <dgm:prSet/>
      <dgm:spPr/>
      <dgm:t>
        <a:bodyPr/>
        <a:lstStyle/>
        <a:p>
          <a:endParaRPr lang="nl-NL"/>
        </a:p>
      </dgm:t>
    </dgm:pt>
    <dgm:pt modelId="{E3E6F312-FF9F-4224-97B0-14B9B3BAC559}" type="sibTrans" cxnId="{69ED4CE1-D483-4853-B435-2E3D14D5C4CF}">
      <dgm:prSet/>
      <dgm:spPr/>
      <dgm:t>
        <a:bodyPr/>
        <a:lstStyle/>
        <a:p>
          <a:endParaRPr lang="nl-NL"/>
        </a:p>
      </dgm:t>
    </dgm:pt>
    <dgm:pt modelId="{EFE849A0-1D03-4469-BAED-C25BF8A37A0D}" type="pres">
      <dgm:prSet presAssocID="{5E5212D0-0084-4CDA-99D1-D37B786CC729}" presName="Name0" presStyleCnt="0">
        <dgm:presLayoutVars>
          <dgm:dir/>
          <dgm:animLvl val="lvl"/>
          <dgm:resizeHandles val="exact"/>
        </dgm:presLayoutVars>
      </dgm:prSet>
      <dgm:spPr/>
    </dgm:pt>
    <dgm:pt modelId="{22C9469C-A54D-4F2F-AFCB-127D5053F95D}" type="pres">
      <dgm:prSet presAssocID="{71C50083-BB72-4B39-80C4-4BC7D9D84647}" presName="parTxOnly" presStyleLbl="node1" presStyleIdx="0" presStyleCnt="4" custLinFactNeighborX="-1717" custLinFactNeighborY="-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495868D-3994-4A65-8D3B-7FF66F3AA00F}" type="pres">
      <dgm:prSet presAssocID="{6DD1BF44-AD13-4F22-A363-FD9664E79C1B}" presName="parTxOnlySpace" presStyleCnt="0"/>
      <dgm:spPr/>
    </dgm:pt>
    <dgm:pt modelId="{7F9C6AC1-450F-495A-9292-D089E80A2A2C}" type="pres">
      <dgm:prSet presAssocID="{CD033548-BF33-47E0-8AF3-B06A75C7707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49948E8-932B-471E-9C22-E4AB5477586E}" type="pres">
      <dgm:prSet presAssocID="{715CA68F-0BCE-4040-9B6D-F84C172885CA}" presName="parTxOnlySpace" presStyleCnt="0"/>
      <dgm:spPr/>
    </dgm:pt>
    <dgm:pt modelId="{F4804D4B-FF4C-4978-87A8-E3B54657BCAF}" type="pres">
      <dgm:prSet presAssocID="{A9C0801A-20FB-40F7-8F1E-70FCC4B5F53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E28519E-A136-4054-B479-0AC9AFBDF910}" type="pres">
      <dgm:prSet presAssocID="{CB044933-FB63-43CF-A558-97DF81A502B1}" presName="parTxOnlySpace" presStyleCnt="0"/>
      <dgm:spPr/>
    </dgm:pt>
    <dgm:pt modelId="{BD796FF7-B73B-4084-904D-6C38037E77B9}" type="pres">
      <dgm:prSet presAssocID="{8810F2F7-C9AE-414A-BEBD-B08108A8C8F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1F0D0A6-4128-44E7-B05F-50AD54A4AB66}" type="presOf" srcId="{A9C0801A-20FB-40F7-8F1E-70FCC4B5F53E}" destId="{F4804D4B-FF4C-4978-87A8-E3B54657BCAF}" srcOrd="0" destOrd="0" presId="urn:microsoft.com/office/officeart/2005/8/layout/chevron1"/>
    <dgm:cxn modelId="{D8272001-88AE-432D-8062-401F24E8A8F8}" type="presOf" srcId="{8810F2F7-C9AE-414A-BEBD-B08108A8C8FA}" destId="{BD796FF7-B73B-4084-904D-6C38037E77B9}" srcOrd="0" destOrd="0" presId="urn:microsoft.com/office/officeart/2005/8/layout/chevron1"/>
    <dgm:cxn modelId="{E9D2E36F-59FB-48B4-B2D3-7A9D8E40BAC7}" type="presOf" srcId="{71C50083-BB72-4B39-80C4-4BC7D9D84647}" destId="{22C9469C-A54D-4F2F-AFCB-127D5053F95D}" srcOrd="0" destOrd="0" presId="urn:microsoft.com/office/officeart/2005/8/layout/chevron1"/>
    <dgm:cxn modelId="{2E870C29-74B0-4606-8F5A-1B59C82EAA15}" type="presOf" srcId="{5E5212D0-0084-4CDA-99D1-D37B786CC729}" destId="{EFE849A0-1D03-4469-BAED-C25BF8A37A0D}" srcOrd="0" destOrd="0" presId="urn:microsoft.com/office/officeart/2005/8/layout/chevron1"/>
    <dgm:cxn modelId="{31C9D115-FE25-4013-B6DD-E55EF4B27377}" srcId="{5E5212D0-0084-4CDA-99D1-D37B786CC729}" destId="{71C50083-BB72-4B39-80C4-4BC7D9D84647}" srcOrd="0" destOrd="0" parTransId="{2F035388-8F84-4BFB-8F57-B1C15E81EBBC}" sibTransId="{6DD1BF44-AD13-4F22-A363-FD9664E79C1B}"/>
    <dgm:cxn modelId="{5726CBE9-5F91-4D85-A3C8-A60E947BAA23}" srcId="{5E5212D0-0084-4CDA-99D1-D37B786CC729}" destId="{CD033548-BF33-47E0-8AF3-B06A75C77078}" srcOrd="1" destOrd="0" parTransId="{193F5ADB-762E-43D1-BF36-D14EB4306587}" sibTransId="{715CA68F-0BCE-4040-9B6D-F84C172885CA}"/>
    <dgm:cxn modelId="{223975BD-463C-4C2D-AA63-382028C584BA}" srcId="{5E5212D0-0084-4CDA-99D1-D37B786CC729}" destId="{A9C0801A-20FB-40F7-8F1E-70FCC4B5F53E}" srcOrd="2" destOrd="0" parTransId="{DB986B10-6376-4B5D-A7D0-5773307EEC0E}" sibTransId="{CB044933-FB63-43CF-A558-97DF81A502B1}"/>
    <dgm:cxn modelId="{69ED4CE1-D483-4853-B435-2E3D14D5C4CF}" srcId="{5E5212D0-0084-4CDA-99D1-D37B786CC729}" destId="{8810F2F7-C9AE-414A-BEBD-B08108A8C8FA}" srcOrd="3" destOrd="0" parTransId="{BFBC704E-24EE-4181-9D1A-E3A2FB72A26A}" sibTransId="{E3E6F312-FF9F-4224-97B0-14B9B3BAC559}"/>
    <dgm:cxn modelId="{127D9E1C-3F0A-422A-BE36-18AF4DF8C34C}" type="presOf" srcId="{CD033548-BF33-47E0-8AF3-B06A75C77078}" destId="{7F9C6AC1-450F-495A-9292-D089E80A2A2C}" srcOrd="0" destOrd="0" presId="urn:microsoft.com/office/officeart/2005/8/layout/chevron1"/>
    <dgm:cxn modelId="{3B5B28CF-2038-4BFD-9017-E3D2512880C1}" type="presParOf" srcId="{EFE849A0-1D03-4469-BAED-C25BF8A37A0D}" destId="{22C9469C-A54D-4F2F-AFCB-127D5053F95D}" srcOrd="0" destOrd="0" presId="urn:microsoft.com/office/officeart/2005/8/layout/chevron1"/>
    <dgm:cxn modelId="{2371E0E9-81AD-4F3A-8263-7190AE1CF90F}" type="presParOf" srcId="{EFE849A0-1D03-4469-BAED-C25BF8A37A0D}" destId="{4495868D-3994-4A65-8D3B-7FF66F3AA00F}" srcOrd="1" destOrd="0" presId="urn:microsoft.com/office/officeart/2005/8/layout/chevron1"/>
    <dgm:cxn modelId="{3565C6E9-5ED4-460E-B99F-7658090A9AC8}" type="presParOf" srcId="{EFE849A0-1D03-4469-BAED-C25BF8A37A0D}" destId="{7F9C6AC1-450F-495A-9292-D089E80A2A2C}" srcOrd="2" destOrd="0" presId="urn:microsoft.com/office/officeart/2005/8/layout/chevron1"/>
    <dgm:cxn modelId="{70CEFBE0-1AB0-46C1-BF0B-370291BB74A4}" type="presParOf" srcId="{EFE849A0-1D03-4469-BAED-C25BF8A37A0D}" destId="{449948E8-932B-471E-9C22-E4AB5477586E}" srcOrd="3" destOrd="0" presId="urn:microsoft.com/office/officeart/2005/8/layout/chevron1"/>
    <dgm:cxn modelId="{29D63B0F-BF7D-45D9-B89D-B9075D9B3F18}" type="presParOf" srcId="{EFE849A0-1D03-4469-BAED-C25BF8A37A0D}" destId="{F4804D4B-FF4C-4978-87A8-E3B54657BCAF}" srcOrd="4" destOrd="0" presId="urn:microsoft.com/office/officeart/2005/8/layout/chevron1"/>
    <dgm:cxn modelId="{070291AD-8675-463F-9667-BF9C4DE1DC85}" type="presParOf" srcId="{EFE849A0-1D03-4469-BAED-C25BF8A37A0D}" destId="{AE28519E-A136-4054-B479-0AC9AFBDF910}" srcOrd="5" destOrd="0" presId="urn:microsoft.com/office/officeart/2005/8/layout/chevron1"/>
    <dgm:cxn modelId="{2620565C-DF57-4BD9-94FE-472D91E66B30}" type="presParOf" srcId="{EFE849A0-1D03-4469-BAED-C25BF8A37A0D}" destId="{BD796FF7-B73B-4084-904D-6C38037E77B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7AA19-D933-46D2-BA9A-E1E6C8DA96A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C7B3C10-C4F0-43D6-AF6A-FDA28A1128EE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 smtClean="0"/>
            <a:t>Prioritering</a:t>
          </a:r>
          <a:endParaRPr lang="nl-NL" dirty="0"/>
        </a:p>
      </dgm:t>
    </dgm:pt>
    <dgm:pt modelId="{C48E81B7-0B60-4EFD-8AFE-E022CC4419AB}" type="parTrans" cxnId="{9AD9BDCD-E67C-44B3-A6BC-D0724696417E}">
      <dgm:prSet/>
      <dgm:spPr/>
      <dgm:t>
        <a:bodyPr/>
        <a:lstStyle/>
        <a:p>
          <a:endParaRPr lang="nl-NL"/>
        </a:p>
      </dgm:t>
    </dgm:pt>
    <dgm:pt modelId="{8D285B53-2FAC-42D5-95FE-780E1B502022}" type="sibTrans" cxnId="{9AD9BDCD-E67C-44B3-A6BC-D0724696417E}">
      <dgm:prSet/>
      <dgm:spPr/>
      <dgm:t>
        <a:bodyPr/>
        <a:lstStyle/>
        <a:p>
          <a:endParaRPr lang="nl-NL"/>
        </a:p>
      </dgm:t>
    </dgm:pt>
    <dgm:pt modelId="{154C3277-4A3F-4E05-A109-DD7D524642B9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 A</a:t>
          </a:r>
        </a:p>
        <a:p>
          <a:r>
            <a:rPr lang="nl-NL" dirty="0" smtClean="0"/>
            <a:t>Telefonisch consult</a:t>
          </a:r>
        </a:p>
        <a:p>
          <a:r>
            <a:rPr lang="nl-NL" dirty="0" smtClean="0"/>
            <a:t>of</a:t>
          </a:r>
        </a:p>
        <a:p>
          <a:r>
            <a:rPr lang="nl-NL" dirty="0" smtClean="0"/>
            <a:t>Bezoek uitstellen</a:t>
          </a:r>
          <a:endParaRPr lang="nl-NL" dirty="0"/>
        </a:p>
      </dgm:t>
    </dgm:pt>
    <dgm:pt modelId="{ADCEE132-6065-4D3E-A7CA-76FA3A835E95}" type="parTrans" cxnId="{72AD9B33-E36B-4396-BE28-A300C77400B4}">
      <dgm:prSet/>
      <dgm:spPr/>
      <dgm:t>
        <a:bodyPr/>
        <a:lstStyle/>
        <a:p>
          <a:endParaRPr lang="nl-NL"/>
        </a:p>
      </dgm:t>
    </dgm:pt>
    <dgm:pt modelId="{41F427F7-D94B-4788-BDF5-06C0BCA43BAA}" type="sibTrans" cxnId="{72AD9B33-E36B-4396-BE28-A300C77400B4}">
      <dgm:prSet/>
      <dgm:spPr/>
      <dgm:t>
        <a:bodyPr/>
        <a:lstStyle/>
        <a:p>
          <a:endParaRPr lang="nl-NL"/>
        </a:p>
      </dgm:t>
    </dgm:pt>
    <dgm:pt modelId="{528EEA22-6E00-4783-B60C-D76A59CCF78C}">
      <dgm:prSet phldrT="[Tekst]"/>
      <dgm:spPr>
        <a:solidFill>
          <a:srgbClr val="C00000"/>
        </a:solidFill>
      </dgm:spPr>
      <dgm:t>
        <a:bodyPr/>
        <a:lstStyle/>
        <a:p>
          <a:r>
            <a:rPr lang="nl-NL" dirty="0" smtClean="0"/>
            <a:t>B</a:t>
          </a:r>
        </a:p>
        <a:p>
          <a:r>
            <a:rPr lang="nl-NL" dirty="0" smtClean="0"/>
            <a:t>Corona spreekuur</a:t>
          </a:r>
        </a:p>
        <a:p>
          <a:r>
            <a:rPr lang="nl-NL" dirty="0" smtClean="0"/>
            <a:t>Visite in beschermende kleding</a:t>
          </a:r>
          <a:endParaRPr lang="nl-NL" dirty="0"/>
        </a:p>
      </dgm:t>
    </dgm:pt>
    <dgm:pt modelId="{2F1A249E-9C75-43A6-BF00-C0573AF6B8BB}" type="parTrans" cxnId="{5B4BEE2F-9DCC-4043-A0C2-A7C8DBEF6229}">
      <dgm:prSet/>
      <dgm:spPr/>
      <dgm:t>
        <a:bodyPr/>
        <a:lstStyle/>
        <a:p>
          <a:endParaRPr lang="nl-NL"/>
        </a:p>
      </dgm:t>
    </dgm:pt>
    <dgm:pt modelId="{B6B8D454-FA42-41DC-AFCE-EF64A4203512}" type="sibTrans" cxnId="{5B4BEE2F-9DCC-4043-A0C2-A7C8DBEF6229}">
      <dgm:prSet/>
      <dgm:spPr/>
      <dgm:t>
        <a:bodyPr/>
        <a:lstStyle/>
        <a:p>
          <a:endParaRPr lang="nl-NL"/>
        </a:p>
      </dgm:t>
    </dgm:pt>
    <dgm:pt modelId="{2C2BAAF2-149A-4FE9-8C79-9767CBA3CD93}">
      <dgm:prSet phldrT="[Teks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nl-NL" dirty="0" smtClean="0"/>
            <a:t>C</a:t>
          </a:r>
        </a:p>
        <a:p>
          <a:r>
            <a:rPr lang="nl-NL" dirty="0" smtClean="0"/>
            <a:t>Inplannen aangepaste agenda</a:t>
          </a:r>
          <a:endParaRPr lang="nl-NL" dirty="0"/>
        </a:p>
      </dgm:t>
    </dgm:pt>
    <dgm:pt modelId="{0A7A30EF-F8C3-4232-9254-3F9CA41B35B8}" type="parTrans" cxnId="{E919E830-5223-4643-92EF-7050CC430AB2}">
      <dgm:prSet/>
      <dgm:spPr/>
      <dgm:t>
        <a:bodyPr/>
        <a:lstStyle/>
        <a:p>
          <a:endParaRPr lang="nl-NL"/>
        </a:p>
      </dgm:t>
    </dgm:pt>
    <dgm:pt modelId="{AB1CFA8F-7845-4A1C-8EAA-646ACE97D0B6}" type="sibTrans" cxnId="{E919E830-5223-4643-92EF-7050CC430AB2}">
      <dgm:prSet/>
      <dgm:spPr/>
      <dgm:t>
        <a:bodyPr/>
        <a:lstStyle/>
        <a:p>
          <a:endParaRPr lang="nl-NL"/>
        </a:p>
      </dgm:t>
    </dgm:pt>
    <dgm:pt modelId="{6AB03E3E-C2B8-467C-BF2D-3019412DA4F5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D</a:t>
          </a:r>
        </a:p>
        <a:p>
          <a:r>
            <a:rPr lang="nl-NL" dirty="0" smtClean="0"/>
            <a:t>Spoedconsult / visite</a:t>
          </a:r>
          <a:endParaRPr lang="nl-NL" dirty="0"/>
        </a:p>
      </dgm:t>
    </dgm:pt>
    <dgm:pt modelId="{0A126567-9834-4B71-9722-1F1F08D3FF0F}" type="parTrans" cxnId="{9A4724AB-5BD8-4804-8EC1-5C45FF0540A5}">
      <dgm:prSet/>
      <dgm:spPr/>
      <dgm:t>
        <a:bodyPr/>
        <a:lstStyle/>
        <a:p>
          <a:endParaRPr lang="nl-NL"/>
        </a:p>
      </dgm:t>
    </dgm:pt>
    <dgm:pt modelId="{B4D2476C-52FD-4801-B231-2F9003FA0B48}" type="sibTrans" cxnId="{9A4724AB-5BD8-4804-8EC1-5C45FF0540A5}">
      <dgm:prSet/>
      <dgm:spPr/>
      <dgm:t>
        <a:bodyPr/>
        <a:lstStyle/>
        <a:p>
          <a:endParaRPr lang="nl-NL"/>
        </a:p>
      </dgm:t>
    </dgm:pt>
    <dgm:pt modelId="{06509543-6A14-4257-ABFF-627865DF8580}" type="pres">
      <dgm:prSet presAssocID="{8E07AA19-D933-46D2-BA9A-E1E6C8DA96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ECC6166-62F4-474E-92A7-BBA0897B7D5F}" type="pres">
      <dgm:prSet presAssocID="{8E07AA19-D933-46D2-BA9A-E1E6C8DA96A6}" presName="matrix" presStyleCnt="0"/>
      <dgm:spPr/>
    </dgm:pt>
    <dgm:pt modelId="{7BCE4B69-AFCC-497D-AEB6-F1A804476636}" type="pres">
      <dgm:prSet presAssocID="{8E07AA19-D933-46D2-BA9A-E1E6C8DA96A6}" presName="tile1" presStyleLbl="node1" presStyleIdx="0" presStyleCnt="4"/>
      <dgm:spPr/>
      <dgm:t>
        <a:bodyPr/>
        <a:lstStyle/>
        <a:p>
          <a:endParaRPr lang="nl-NL"/>
        </a:p>
      </dgm:t>
    </dgm:pt>
    <dgm:pt modelId="{885DD729-E9FE-4A21-87A8-0D61EEA5CE61}" type="pres">
      <dgm:prSet presAssocID="{8E07AA19-D933-46D2-BA9A-E1E6C8DA96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F9F399E-4371-4C4E-B315-11CF8F831183}" type="pres">
      <dgm:prSet presAssocID="{8E07AA19-D933-46D2-BA9A-E1E6C8DA96A6}" presName="tile2" presStyleLbl="node1" presStyleIdx="1" presStyleCnt="4"/>
      <dgm:spPr/>
      <dgm:t>
        <a:bodyPr/>
        <a:lstStyle/>
        <a:p>
          <a:endParaRPr lang="nl-NL"/>
        </a:p>
      </dgm:t>
    </dgm:pt>
    <dgm:pt modelId="{5A357F52-F294-48E5-915B-6763790F4518}" type="pres">
      <dgm:prSet presAssocID="{8E07AA19-D933-46D2-BA9A-E1E6C8DA96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471B4F-733B-4B76-91E9-0C3FA89E8295}" type="pres">
      <dgm:prSet presAssocID="{8E07AA19-D933-46D2-BA9A-E1E6C8DA96A6}" presName="tile3" presStyleLbl="node1" presStyleIdx="2" presStyleCnt="4" custLinFactNeighborX="662" custLinFactNeighborY="20754"/>
      <dgm:spPr/>
      <dgm:t>
        <a:bodyPr/>
        <a:lstStyle/>
        <a:p>
          <a:endParaRPr lang="nl-NL"/>
        </a:p>
      </dgm:t>
    </dgm:pt>
    <dgm:pt modelId="{2E7BDA7B-D781-4772-9BBF-C5156AFFF6AC}" type="pres">
      <dgm:prSet presAssocID="{8E07AA19-D933-46D2-BA9A-E1E6C8DA96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B1EB72D-7FEC-4A4C-8FEB-6AE8ADD5A4A1}" type="pres">
      <dgm:prSet presAssocID="{8E07AA19-D933-46D2-BA9A-E1E6C8DA96A6}" presName="tile4" presStyleLbl="node1" presStyleIdx="3" presStyleCnt="4" custLinFactNeighborX="1961" custLinFactNeighborY="-1333"/>
      <dgm:spPr/>
      <dgm:t>
        <a:bodyPr/>
        <a:lstStyle/>
        <a:p>
          <a:endParaRPr lang="nl-NL"/>
        </a:p>
      </dgm:t>
    </dgm:pt>
    <dgm:pt modelId="{4682CC42-2D57-41B4-85D4-9EA2288BFD52}" type="pres">
      <dgm:prSet presAssocID="{8E07AA19-D933-46D2-BA9A-E1E6C8DA96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E6C118B-E107-49BC-904C-E79262F7832E}" type="pres">
      <dgm:prSet presAssocID="{8E07AA19-D933-46D2-BA9A-E1E6C8DA96A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7A054605-A0A2-401C-BE65-FA0B335DC085}" type="presOf" srcId="{6AB03E3E-C2B8-467C-BF2D-3019412DA4F5}" destId="{4682CC42-2D57-41B4-85D4-9EA2288BFD52}" srcOrd="1" destOrd="0" presId="urn:microsoft.com/office/officeart/2005/8/layout/matrix1"/>
    <dgm:cxn modelId="{B102C92D-C5E2-4F47-BCBE-D53EC8CB067B}" type="presOf" srcId="{8E07AA19-D933-46D2-BA9A-E1E6C8DA96A6}" destId="{06509543-6A14-4257-ABFF-627865DF8580}" srcOrd="0" destOrd="0" presId="urn:microsoft.com/office/officeart/2005/8/layout/matrix1"/>
    <dgm:cxn modelId="{9A4724AB-5BD8-4804-8EC1-5C45FF0540A5}" srcId="{8C7B3C10-C4F0-43D6-AF6A-FDA28A1128EE}" destId="{6AB03E3E-C2B8-467C-BF2D-3019412DA4F5}" srcOrd="3" destOrd="0" parTransId="{0A126567-9834-4B71-9722-1F1F08D3FF0F}" sibTransId="{B4D2476C-52FD-4801-B231-2F9003FA0B48}"/>
    <dgm:cxn modelId="{42AC24D5-AFC0-4A49-B8E5-8F67518EB8BF}" type="presOf" srcId="{154C3277-4A3F-4E05-A109-DD7D524642B9}" destId="{7BCE4B69-AFCC-497D-AEB6-F1A804476636}" srcOrd="0" destOrd="0" presId="urn:microsoft.com/office/officeart/2005/8/layout/matrix1"/>
    <dgm:cxn modelId="{41422F13-A42D-412B-BA6B-CD5A137DCE20}" type="presOf" srcId="{6AB03E3E-C2B8-467C-BF2D-3019412DA4F5}" destId="{AB1EB72D-7FEC-4A4C-8FEB-6AE8ADD5A4A1}" srcOrd="0" destOrd="0" presId="urn:microsoft.com/office/officeart/2005/8/layout/matrix1"/>
    <dgm:cxn modelId="{5B363F9D-0491-4A23-861A-839C479B722D}" type="presOf" srcId="{2C2BAAF2-149A-4FE9-8C79-9767CBA3CD93}" destId="{2E7BDA7B-D781-4772-9BBF-C5156AFFF6AC}" srcOrd="1" destOrd="0" presId="urn:microsoft.com/office/officeart/2005/8/layout/matrix1"/>
    <dgm:cxn modelId="{97300413-E2D6-4EE9-8E76-FB083DEE8174}" type="presOf" srcId="{8C7B3C10-C4F0-43D6-AF6A-FDA28A1128EE}" destId="{1E6C118B-E107-49BC-904C-E79262F7832E}" srcOrd="0" destOrd="0" presId="urn:microsoft.com/office/officeart/2005/8/layout/matrix1"/>
    <dgm:cxn modelId="{9AD9BDCD-E67C-44B3-A6BC-D0724696417E}" srcId="{8E07AA19-D933-46D2-BA9A-E1E6C8DA96A6}" destId="{8C7B3C10-C4F0-43D6-AF6A-FDA28A1128EE}" srcOrd="0" destOrd="0" parTransId="{C48E81B7-0B60-4EFD-8AFE-E022CC4419AB}" sibTransId="{8D285B53-2FAC-42D5-95FE-780E1B502022}"/>
    <dgm:cxn modelId="{72AD9B33-E36B-4396-BE28-A300C77400B4}" srcId="{8C7B3C10-C4F0-43D6-AF6A-FDA28A1128EE}" destId="{154C3277-4A3F-4E05-A109-DD7D524642B9}" srcOrd="0" destOrd="0" parTransId="{ADCEE132-6065-4D3E-A7CA-76FA3A835E95}" sibTransId="{41F427F7-D94B-4788-BDF5-06C0BCA43BAA}"/>
    <dgm:cxn modelId="{5B4BEE2F-9DCC-4043-A0C2-A7C8DBEF6229}" srcId="{8C7B3C10-C4F0-43D6-AF6A-FDA28A1128EE}" destId="{528EEA22-6E00-4783-B60C-D76A59CCF78C}" srcOrd="1" destOrd="0" parTransId="{2F1A249E-9C75-43A6-BF00-C0573AF6B8BB}" sibTransId="{B6B8D454-FA42-41DC-AFCE-EF64A4203512}"/>
    <dgm:cxn modelId="{E919E830-5223-4643-92EF-7050CC430AB2}" srcId="{8C7B3C10-C4F0-43D6-AF6A-FDA28A1128EE}" destId="{2C2BAAF2-149A-4FE9-8C79-9767CBA3CD93}" srcOrd="2" destOrd="0" parTransId="{0A7A30EF-F8C3-4232-9254-3F9CA41B35B8}" sibTransId="{AB1CFA8F-7845-4A1C-8EAA-646ACE97D0B6}"/>
    <dgm:cxn modelId="{CB0713F1-DCDD-4851-B3CE-F4C094C3325E}" type="presOf" srcId="{528EEA22-6E00-4783-B60C-D76A59CCF78C}" destId="{5A357F52-F294-48E5-915B-6763790F4518}" srcOrd="1" destOrd="0" presId="urn:microsoft.com/office/officeart/2005/8/layout/matrix1"/>
    <dgm:cxn modelId="{DD237612-9EF5-42FA-B666-486650D5439F}" type="presOf" srcId="{2C2BAAF2-149A-4FE9-8C79-9767CBA3CD93}" destId="{88471B4F-733B-4B76-91E9-0C3FA89E8295}" srcOrd="0" destOrd="0" presId="urn:microsoft.com/office/officeart/2005/8/layout/matrix1"/>
    <dgm:cxn modelId="{3A563287-0279-4058-8B1C-F4041EF0EF50}" type="presOf" srcId="{154C3277-4A3F-4E05-A109-DD7D524642B9}" destId="{885DD729-E9FE-4A21-87A8-0D61EEA5CE61}" srcOrd="1" destOrd="0" presId="urn:microsoft.com/office/officeart/2005/8/layout/matrix1"/>
    <dgm:cxn modelId="{570F29DF-D132-463B-84ED-CDC67E879235}" type="presOf" srcId="{528EEA22-6E00-4783-B60C-D76A59CCF78C}" destId="{2F9F399E-4371-4C4E-B315-11CF8F831183}" srcOrd="0" destOrd="0" presId="urn:microsoft.com/office/officeart/2005/8/layout/matrix1"/>
    <dgm:cxn modelId="{F28873D8-DC9A-4E34-BBCD-E13C6A696A79}" type="presParOf" srcId="{06509543-6A14-4257-ABFF-627865DF8580}" destId="{5ECC6166-62F4-474E-92A7-BBA0897B7D5F}" srcOrd="0" destOrd="0" presId="urn:microsoft.com/office/officeart/2005/8/layout/matrix1"/>
    <dgm:cxn modelId="{5F2323FF-2A70-4C78-8903-BC919CB4A8ED}" type="presParOf" srcId="{5ECC6166-62F4-474E-92A7-BBA0897B7D5F}" destId="{7BCE4B69-AFCC-497D-AEB6-F1A804476636}" srcOrd="0" destOrd="0" presId="urn:microsoft.com/office/officeart/2005/8/layout/matrix1"/>
    <dgm:cxn modelId="{EF0DF058-8D8D-4A26-8AEB-DE745318BE9C}" type="presParOf" srcId="{5ECC6166-62F4-474E-92A7-BBA0897B7D5F}" destId="{885DD729-E9FE-4A21-87A8-0D61EEA5CE61}" srcOrd="1" destOrd="0" presId="urn:microsoft.com/office/officeart/2005/8/layout/matrix1"/>
    <dgm:cxn modelId="{94D939FE-184D-4758-91B3-90224A2CF9A0}" type="presParOf" srcId="{5ECC6166-62F4-474E-92A7-BBA0897B7D5F}" destId="{2F9F399E-4371-4C4E-B315-11CF8F831183}" srcOrd="2" destOrd="0" presId="urn:microsoft.com/office/officeart/2005/8/layout/matrix1"/>
    <dgm:cxn modelId="{84B2727C-828A-4735-A639-BE26E79E210D}" type="presParOf" srcId="{5ECC6166-62F4-474E-92A7-BBA0897B7D5F}" destId="{5A357F52-F294-48E5-915B-6763790F4518}" srcOrd="3" destOrd="0" presId="urn:microsoft.com/office/officeart/2005/8/layout/matrix1"/>
    <dgm:cxn modelId="{36DA9A53-5B15-4C1C-9C1A-141CD8D9A498}" type="presParOf" srcId="{5ECC6166-62F4-474E-92A7-BBA0897B7D5F}" destId="{88471B4F-733B-4B76-91E9-0C3FA89E8295}" srcOrd="4" destOrd="0" presId="urn:microsoft.com/office/officeart/2005/8/layout/matrix1"/>
    <dgm:cxn modelId="{049F7A18-2D64-4305-9293-600A24AD0EE7}" type="presParOf" srcId="{5ECC6166-62F4-474E-92A7-BBA0897B7D5F}" destId="{2E7BDA7B-D781-4772-9BBF-C5156AFFF6AC}" srcOrd="5" destOrd="0" presId="urn:microsoft.com/office/officeart/2005/8/layout/matrix1"/>
    <dgm:cxn modelId="{F84E2EFE-592B-4CDF-B952-1D51017304F7}" type="presParOf" srcId="{5ECC6166-62F4-474E-92A7-BBA0897B7D5F}" destId="{AB1EB72D-7FEC-4A4C-8FEB-6AE8ADD5A4A1}" srcOrd="6" destOrd="0" presId="urn:microsoft.com/office/officeart/2005/8/layout/matrix1"/>
    <dgm:cxn modelId="{CA0688D1-2FFB-43B4-8694-8E8C82F7C968}" type="presParOf" srcId="{5ECC6166-62F4-474E-92A7-BBA0897B7D5F}" destId="{4682CC42-2D57-41B4-85D4-9EA2288BFD52}" srcOrd="7" destOrd="0" presId="urn:microsoft.com/office/officeart/2005/8/layout/matrix1"/>
    <dgm:cxn modelId="{F0869DF9-8C66-4FB2-A789-22949762F974}" type="presParOf" srcId="{06509543-6A14-4257-ABFF-627865DF8580}" destId="{1E6C118B-E107-49BC-904C-E79262F7832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7AA19-D933-46D2-BA9A-E1E6C8DA96A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C7B3C10-C4F0-43D6-AF6A-FDA28A1128EE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 smtClean="0"/>
            <a:t>Beleid</a:t>
          </a:r>
          <a:endParaRPr lang="nl-NL" dirty="0"/>
        </a:p>
      </dgm:t>
    </dgm:pt>
    <dgm:pt modelId="{C48E81B7-0B60-4EFD-8AFE-E022CC4419AB}" type="parTrans" cxnId="{9AD9BDCD-E67C-44B3-A6BC-D0724696417E}">
      <dgm:prSet/>
      <dgm:spPr/>
      <dgm:t>
        <a:bodyPr/>
        <a:lstStyle/>
        <a:p>
          <a:endParaRPr lang="nl-NL"/>
        </a:p>
      </dgm:t>
    </dgm:pt>
    <dgm:pt modelId="{8D285B53-2FAC-42D5-95FE-780E1B502022}" type="sibTrans" cxnId="{9AD9BDCD-E67C-44B3-A6BC-D0724696417E}">
      <dgm:prSet/>
      <dgm:spPr/>
      <dgm:t>
        <a:bodyPr/>
        <a:lstStyle/>
        <a:p>
          <a:endParaRPr lang="nl-NL"/>
        </a:p>
      </dgm:t>
    </dgm:pt>
    <dgm:pt modelId="{154C3277-4A3F-4E05-A109-DD7D524642B9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 A</a:t>
          </a:r>
        </a:p>
        <a:p>
          <a:r>
            <a:rPr lang="nl-NL" dirty="0" smtClean="0"/>
            <a:t>Telefonisch consult</a:t>
          </a:r>
        </a:p>
        <a:p>
          <a:r>
            <a:rPr lang="nl-NL" dirty="0" smtClean="0"/>
            <a:t>of</a:t>
          </a:r>
        </a:p>
        <a:p>
          <a:r>
            <a:rPr lang="nl-NL" dirty="0" smtClean="0"/>
            <a:t>Bezoek uitstellen</a:t>
          </a:r>
          <a:endParaRPr lang="nl-NL" dirty="0"/>
        </a:p>
      </dgm:t>
    </dgm:pt>
    <dgm:pt modelId="{ADCEE132-6065-4D3E-A7CA-76FA3A835E95}" type="parTrans" cxnId="{72AD9B33-E36B-4396-BE28-A300C77400B4}">
      <dgm:prSet/>
      <dgm:spPr/>
      <dgm:t>
        <a:bodyPr/>
        <a:lstStyle/>
        <a:p>
          <a:endParaRPr lang="nl-NL"/>
        </a:p>
      </dgm:t>
    </dgm:pt>
    <dgm:pt modelId="{41F427F7-D94B-4788-BDF5-06C0BCA43BAA}" type="sibTrans" cxnId="{72AD9B33-E36B-4396-BE28-A300C77400B4}">
      <dgm:prSet/>
      <dgm:spPr/>
      <dgm:t>
        <a:bodyPr/>
        <a:lstStyle/>
        <a:p>
          <a:endParaRPr lang="nl-NL"/>
        </a:p>
      </dgm:t>
    </dgm:pt>
    <dgm:pt modelId="{528EEA22-6E00-4783-B60C-D76A59CCF78C}">
      <dgm:prSet phldrT="[Tekst]"/>
      <dgm:spPr>
        <a:solidFill>
          <a:srgbClr val="C00000"/>
        </a:solidFill>
      </dgm:spPr>
      <dgm:t>
        <a:bodyPr/>
        <a:lstStyle/>
        <a:p>
          <a:r>
            <a:rPr lang="nl-NL" dirty="0" smtClean="0"/>
            <a:t>B</a:t>
          </a:r>
        </a:p>
        <a:p>
          <a:r>
            <a:rPr lang="nl-NL" dirty="0" smtClean="0"/>
            <a:t>Corona spreekuur</a:t>
          </a:r>
        </a:p>
        <a:p>
          <a:r>
            <a:rPr lang="nl-NL" dirty="0" smtClean="0"/>
            <a:t>Visite in beschermende kleding</a:t>
          </a:r>
          <a:endParaRPr lang="nl-NL" dirty="0"/>
        </a:p>
      </dgm:t>
    </dgm:pt>
    <dgm:pt modelId="{2F1A249E-9C75-43A6-BF00-C0573AF6B8BB}" type="parTrans" cxnId="{5B4BEE2F-9DCC-4043-A0C2-A7C8DBEF6229}">
      <dgm:prSet/>
      <dgm:spPr/>
      <dgm:t>
        <a:bodyPr/>
        <a:lstStyle/>
        <a:p>
          <a:endParaRPr lang="nl-NL"/>
        </a:p>
      </dgm:t>
    </dgm:pt>
    <dgm:pt modelId="{B6B8D454-FA42-41DC-AFCE-EF64A4203512}" type="sibTrans" cxnId="{5B4BEE2F-9DCC-4043-A0C2-A7C8DBEF6229}">
      <dgm:prSet/>
      <dgm:spPr/>
      <dgm:t>
        <a:bodyPr/>
        <a:lstStyle/>
        <a:p>
          <a:endParaRPr lang="nl-NL"/>
        </a:p>
      </dgm:t>
    </dgm:pt>
    <dgm:pt modelId="{6AB03E3E-C2B8-467C-BF2D-3019412DA4F5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D</a:t>
          </a:r>
        </a:p>
        <a:p>
          <a:r>
            <a:rPr lang="nl-NL" dirty="0" smtClean="0"/>
            <a:t>Spoedconsult / visite</a:t>
          </a:r>
          <a:endParaRPr lang="nl-NL" dirty="0"/>
        </a:p>
      </dgm:t>
    </dgm:pt>
    <dgm:pt modelId="{0A126567-9834-4B71-9722-1F1F08D3FF0F}" type="parTrans" cxnId="{9A4724AB-5BD8-4804-8EC1-5C45FF0540A5}">
      <dgm:prSet/>
      <dgm:spPr/>
      <dgm:t>
        <a:bodyPr/>
        <a:lstStyle/>
        <a:p>
          <a:endParaRPr lang="nl-NL"/>
        </a:p>
      </dgm:t>
    </dgm:pt>
    <dgm:pt modelId="{B4D2476C-52FD-4801-B231-2F9003FA0B48}" type="sibTrans" cxnId="{9A4724AB-5BD8-4804-8EC1-5C45FF0540A5}">
      <dgm:prSet/>
      <dgm:spPr/>
      <dgm:t>
        <a:bodyPr/>
        <a:lstStyle/>
        <a:p>
          <a:endParaRPr lang="nl-NL"/>
        </a:p>
      </dgm:t>
    </dgm:pt>
    <dgm:pt modelId="{2C2BAAF2-149A-4FE9-8C79-9767CBA3CD93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nl-NL" sz="1800" dirty="0"/>
        </a:p>
      </dgm:t>
    </dgm:pt>
    <dgm:pt modelId="{AB1CFA8F-7845-4A1C-8EAA-646ACE97D0B6}" type="sibTrans" cxnId="{E919E830-5223-4643-92EF-7050CC430AB2}">
      <dgm:prSet/>
      <dgm:spPr/>
      <dgm:t>
        <a:bodyPr/>
        <a:lstStyle/>
        <a:p>
          <a:endParaRPr lang="nl-NL"/>
        </a:p>
      </dgm:t>
    </dgm:pt>
    <dgm:pt modelId="{0A7A30EF-F8C3-4232-9254-3F9CA41B35B8}" type="parTrans" cxnId="{E919E830-5223-4643-92EF-7050CC430AB2}">
      <dgm:prSet/>
      <dgm:spPr/>
      <dgm:t>
        <a:bodyPr/>
        <a:lstStyle/>
        <a:p>
          <a:endParaRPr lang="nl-NL"/>
        </a:p>
      </dgm:t>
    </dgm:pt>
    <dgm:pt modelId="{06509543-6A14-4257-ABFF-627865DF8580}" type="pres">
      <dgm:prSet presAssocID="{8E07AA19-D933-46D2-BA9A-E1E6C8DA96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ECC6166-62F4-474E-92A7-BBA0897B7D5F}" type="pres">
      <dgm:prSet presAssocID="{8E07AA19-D933-46D2-BA9A-E1E6C8DA96A6}" presName="matrix" presStyleCnt="0"/>
      <dgm:spPr/>
    </dgm:pt>
    <dgm:pt modelId="{7BCE4B69-AFCC-497D-AEB6-F1A804476636}" type="pres">
      <dgm:prSet presAssocID="{8E07AA19-D933-46D2-BA9A-E1E6C8DA96A6}" presName="tile1" presStyleLbl="node1" presStyleIdx="0" presStyleCnt="4"/>
      <dgm:spPr/>
      <dgm:t>
        <a:bodyPr/>
        <a:lstStyle/>
        <a:p>
          <a:endParaRPr lang="nl-NL"/>
        </a:p>
      </dgm:t>
    </dgm:pt>
    <dgm:pt modelId="{885DD729-E9FE-4A21-87A8-0D61EEA5CE61}" type="pres">
      <dgm:prSet presAssocID="{8E07AA19-D933-46D2-BA9A-E1E6C8DA96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F9F399E-4371-4C4E-B315-11CF8F831183}" type="pres">
      <dgm:prSet presAssocID="{8E07AA19-D933-46D2-BA9A-E1E6C8DA96A6}" presName="tile2" presStyleLbl="node1" presStyleIdx="1" presStyleCnt="4"/>
      <dgm:spPr/>
      <dgm:t>
        <a:bodyPr/>
        <a:lstStyle/>
        <a:p>
          <a:endParaRPr lang="nl-NL"/>
        </a:p>
      </dgm:t>
    </dgm:pt>
    <dgm:pt modelId="{5A357F52-F294-48E5-915B-6763790F4518}" type="pres">
      <dgm:prSet presAssocID="{8E07AA19-D933-46D2-BA9A-E1E6C8DA96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471B4F-733B-4B76-91E9-0C3FA89E8295}" type="pres">
      <dgm:prSet presAssocID="{8E07AA19-D933-46D2-BA9A-E1E6C8DA96A6}" presName="tile3" presStyleLbl="node1" presStyleIdx="2" presStyleCnt="4" custScaleX="56863" custScaleY="57334" custLinFactNeighborX="1961" custLinFactNeighborY="-1333"/>
      <dgm:spPr/>
      <dgm:t>
        <a:bodyPr/>
        <a:lstStyle/>
        <a:p>
          <a:endParaRPr lang="nl-NL"/>
        </a:p>
      </dgm:t>
    </dgm:pt>
    <dgm:pt modelId="{2E7BDA7B-D781-4772-9BBF-C5156AFFF6AC}" type="pres">
      <dgm:prSet presAssocID="{8E07AA19-D933-46D2-BA9A-E1E6C8DA96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B1EB72D-7FEC-4A4C-8FEB-6AE8ADD5A4A1}" type="pres">
      <dgm:prSet presAssocID="{8E07AA19-D933-46D2-BA9A-E1E6C8DA96A6}" presName="tile4" presStyleLbl="node1" presStyleIdx="3" presStyleCnt="4" custLinFactNeighborX="1961" custLinFactNeighborY="-1333"/>
      <dgm:spPr/>
      <dgm:t>
        <a:bodyPr/>
        <a:lstStyle/>
        <a:p>
          <a:endParaRPr lang="nl-NL"/>
        </a:p>
      </dgm:t>
    </dgm:pt>
    <dgm:pt modelId="{4682CC42-2D57-41B4-85D4-9EA2288BFD52}" type="pres">
      <dgm:prSet presAssocID="{8E07AA19-D933-46D2-BA9A-E1E6C8DA96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E6C118B-E107-49BC-904C-E79262F7832E}" type="pres">
      <dgm:prSet presAssocID="{8E07AA19-D933-46D2-BA9A-E1E6C8DA96A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11C22BF6-5997-4BE7-82BC-BA265753614E}" type="presOf" srcId="{2C2BAAF2-149A-4FE9-8C79-9767CBA3CD93}" destId="{88471B4F-733B-4B76-91E9-0C3FA89E8295}" srcOrd="0" destOrd="0" presId="urn:microsoft.com/office/officeart/2005/8/layout/matrix1"/>
    <dgm:cxn modelId="{5B4BEE2F-9DCC-4043-A0C2-A7C8DBEF6229}" srcId="{8C7B3C10-C4F0-43D6-AF6A-FDA28A1128EE}" destId="{528EEA22-6E00-4783-B60C-D76A59CCF78C}" srcOrd="1" destOrd="0" parTransId="{2F1A249E-9C75-43A6-BF00-C0573AF6B8BB}" sibTransId="{B6B8D454-FA42-41DC-AFCE-EF64A4203512}"/>
    <dgm:cxn modelId="{9AD9BDCD-E67C-44B3-A6BC-D0724696417E}" srcId="{8E07AA19-D933-46D2-BA9A-E1E6C8DA96A6}" destId="{8C7B3C10-C4F0-43D6-AF6A-FDA28A1128EE}" srcOrd="0" destOrd="0" parTransId="{C48E81B7-0B60-4EFD-8AFE-E022CC4419AB}" sibTransId="{8D285B53-2FAC-42D5-95FE-780E1B502022}"/>
    <dgm:cxn modelId="{88BFD998-E3F6-41F9-A1E1-0FD04BB16B2B}" type="presOf" srcId="{8C7B3C10-C4F0-43D6-AF6A-FDA28A1128EE}" destId="{1E6C118B-E107-49BC-904C-E79262F7832E}" srcOrd="0" destOrd="0" presId="urn:microsoft.com/office/officeart/2005/8/layout/matrix1"/>
    <dgm:cxn modelId="{C1F6EF36-2510-4C26-8E7F-8EA7FCC202D8}" type="presOf" srcId="{6AB03E3E-C2B8-467C-BF2D-3019412DA4F5}" destId="{AB1EB72D-7FEC-4A4C-8FEB-6AE8ADD5A4A1}" srcOrd="0" destOrd="0" presId="urn:microsoft.com/office/officeart/2005/8/layout/matrix1"/>
    <dgm:cxn modelId="{728E247C-1227-422B-BA68-8330D37E2B7A}" type="presOf" srcId="{6AB03E3E-C2B8-467C-BF2D-3019412DA4F5}" destId="{4682CC42-2D57-41B4-85D4-9EA2288BFD52}" srcOrd="1" destOrd="0" presId="urn:microsoft.com/office/officeart/2005/8/layout/matrix1"/>
    <dgm:cxn modelId="{B3E74713-83E0-4834-86E0-C4691277EC1E}" type="presOf" srcId="{528EEA22-6E00-4783-B60C-D76A59CCF78C}" destId="{5A357F52-F294-48E5-915B-6763790F4518}" srcOrd="1" destOrd="0" presId="urn:microsoft.com/office/officeart/2005/8/layout/matrix1"/>
    <dgm:cxn modelId="{CD548820-22AC-44DF-8AA1-6ADEDF0802A0}" type="presOf" srcId="{8E07AA19-D933-46D2-BA9A-E1E6C8DA96A6}" destId="{06509543-6A14-4257-ABFF-627865DF8580}" srcOrd="0" destOrd="0" presId="urn:microsoft.com/office/officeart/2005/8/layout/matrix1"/>
    <dgm:cxn modelId="{E919E830-5223-4643-92EF-7050CC430AB2}" srcId="{8C7B3C10-C4F0-43D6-AF6A-FDA28A1128EE}" destId="{2C2BAAF2-149A-4FE9-8C79-9767CBA3CD93}" srcOrd="2" destOrd="0" parTransId="{0A7A30EF-F8C3-4232-9254-3F9CA41B35B8}" sibTransId="{AB1CFA8F-7845-4A1C-8EAA-646ACE97D0B6}"/>
    <dgm:cxn modelId="{D59D76E1-E63C-4A14-9C47-C247007B98F2}" type="presOf" srcId="{528EEA22-6E00-4783-B60C-D76A59CCF78C}" destId="{2F9F399E-4371-4C4E-B315-11CF8F831183}" srcOrd="0" destOrd="0" presId="urn:microsoft.com/office/officeart/2005/8/layout/matrix1"/>
    <dgm:cxn modelId="{9A4724AB-5BD8-4804-8EC1-5C45FF0540A5}" srcId="{8C7B3C10-C4F0-43D6-AF6A-FDA28A1128EE}" destId="{6AB03E3E-C2B8-467C-BF2D-3019412DA4F5}" srcOrd="3" destOrd="0" parTransId="{0A126567-9834-4B71-9722-1F1F08D3FF0F}" sibTransId="{B4D2476C-52FD-4801-B231-2F9003FA0B48}"/>
    <dgm:cxn modelId="{E53EB62B-08B8-4114-8718-6C31BB75F74A}" type="presOf" srcId="{2C2BAAF2-149A-4FE9-8C79-9767CBA3CD93}" destId="{2E7BDA7B-D781-4772-9BBF-C5156AFFF6AC}" srcOrd="1" destOrd="0" presId="urn:microsoft.com/office/officeart/2005/8/layout/matrix1"/>
    <dgm:cxn modelId="{427979BC-2572-4D08-97F0-F511C2445C97}" type="presOf" srcId="{154C3277-4A3F-4E05-A109-DD7D524642B9}" destId="{7BCE4B69-AFCC-497D-AEB6-F1A804476636}" srcOrd="0" destOrd="0" presId="urn:microsoft.com/office/officeart/2005/8/layout/matrix1"/>
    <dgm:cxn modelId="{01E6FA17-96EF-4CE2-B4BD-A9ECBE9BD030}" type="presOf" srcId="{154C3277-4A3F-4E05-A109-DD7D524642B9}" destId="{885DD729-E9FE-4A21-87A8-0D61EEA5CE61}" srcOrd="1" destOrd="0" presId="urn:microsoft.com/office/officeart/2005/8/layout/matrix1"/>
    <dgm:cxn modelId="{72AD9B33-E36B-4396-BE28-A300C77400B4}" srcId="{8C7B3C10-C4F0-43D6-AF6A-FDA28A1128EE}" destId="{154C3277-4A3F-4E05-A109-DD7D524642B9}" srcOrd="0" destOrd="0" parTransId="{ADCEE132-6065-4D3E-A7CA-76FA3A835E95}" sibTransId="{41F427F7-D94B-4788-BDF5-06C0BCA43BAA}"/>
    <dgm:cxn modelId="{2CCFE357-912E-4BD1-87A4-D45B68162266}" type="presParOf" srcId="{06509543-6A14-4257-ABFF-627865DF8580}" destId="{5ECC6166-62F4-474E-92A7-BBA0897B7D5F}" srcOrd="0" destOrd="0" presId="urn:microsoft.com/office/officeart/2005/8/layout/matrix1"/>
    <dgm:cxn modelId="{D6EB67F7-120F-4318-A341-68DDAB8AD60B}" type="presParOf" srcId="{5ECC6166-62F4-474E-92A7-BBA0897B7D5F}" destId="{7BCE4B69-AFCC-497D-AEB6-F1A804476636}" srcOrd="0" destOrd="0" presId="urn:microsoft.com/office/officeart/2005/8/layout/matrix1"/>
    <dgm:cxn modelId="{6C38A9DD-5B52-491E-87E8-79B1A62FE769}" type="presParOf" srcId="{5ECC6166-62F4-474E-92A7-BBA0897B7D5F}" destId="{885DD729-E9FE-4A21-87A8-0D61EEA5CE61}" srcOrd="1" destOrd="0" presId="urn:microsoft.com/office/officeart/2005/8/layout/matrix1"/>
    <dgm:cxn modelId="{A4F2E836-C448-4B77-8487-8C8B58350793}" type="presParOf" srcId="{5ECC6166-62F4-474E-92A7-BBA0897B7D5F}" destId="{2F9F399E-4371-4C4E-B315-11CF8F831183}" srcOrd="2" destOrd="0" presId="urn:microsoft.com/office/officeart/2005/8/layout/matrix1"/>
    <dgm:cxn modelId="{06EB5978-DE74-4D21-ACF4-E883C1FD74FA}" type="presParOf" srcId="{5ECC6166-62F4-474E-92A7-BBA0897B7D5F}" destId="{5A357F52-F294-48E5-915B-6763790F4518}" srcOrd="3" destOrd="0" presId="urn:microsoft.com/office/officeart/2005/8/layout/matrix1"/>
    <dgm:cxn modelId="{2B142E88-1BF5-4585-803A-00DF7B2D6DF5}" type="presParOf" srcId="{5ECC6166-62F4-474E-92A7-BBA0897B7D5F}" destId="{88471B4F-733B-4B76-91E9-0C3FA89E8295}" srcOrd="4" destOrd="0" presId="urn:microsoft.com/office/officeart/2005/8/layout/matrix1"/>
    <dgm:cxn modelId="{DA798A8F-1E0B-49CD-B235-067408F54D20}" type="presParOf" srcId="{5ECC6166-62F4-474E-92A7-BBA0897B7D5F}" destId="{2E7BDA7B-D781-4772-9BBF-C5156AFFF6AC}" srcOrd="5" destOrd="0" presId="urn:microsoft.com/office/officeart/2005/8/layout/matrix1"/>
    <dgm:cxn modelId="{A8B42E9B-804B-4176-AEFB-007F61E3F03C}" type="presParOf" srcId="{5ECC6166-62F4-474E-92A7-BBA0897B7D5F}" destId="{AB1EB72D-7FEC-4A4C-8FEB-6AE8ADD5A4A1}" srcOrd="6" destOrd="0" presId="urn:microsoft.com/office/officeart/2005/8/layout/matrix1"/>
    <dgm:cxn modelId="{6B32845F-1859-40C1-99F2-B21DE486E325}" type="presParOf" srcId="{5ECC6166-62F4-474E-92A7-BBA0897B7D5F}" destId="{4682CC42-2D57-41B4-85D4-9EA2288BFD52}" srcOrd="7" destOrd="0" presId="urn:microsoft.com/office/officeart/2005/8/layout/matrix1"/>
    <dgm:cxn modelId="{11E56B7E-AA0C-491A-B83D-5263B682B1B8}" type="presParOf" srcId="{06509543-6A14-4257-ABFF-627865DF8580}" destId="{1E6C118B-E107-49BC-904C-E79262F7832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07AA19-D933-46D2-BA9A-E1E6C8DA96A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C7B3C10-C4F0-43D6-AF6A-FDA28A1128EE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 smtClean="0"/>
            <a:t>Beleid</a:t>
          </a:r>
          <a:endParaRPr lang="nl-NL" dirty="0"/>
        </a:p>
      </dgm:t>
    </dgm:pt>
    <dgm:pt modelId="{C48E81B7-0B60-4EFD-8AFE-E022CC4419AB}" type="parTrans" cxnId="{9AD9BDCD-E67C-44B3-A6BC-D0724696417E}">
      <dgm:prSet/>
      <dgm:spPr/>
      <dgm:t>
        <a:bodyPr/>
        <a:lstStyle/>
        <a:p>
          <a:endParaRPr lang="nl-NL"/>
        </a:p>
      </dgm:t>
    </dgm:pt>
    <dgm:pt modelId="{8D285B53-2FAC-42D5-95FE-780E1B502022}" type="sibTrans" cxnId="{9AD9BDCD-E67C-44B3-A6BC-D0724696417E}">
      <dgm:prSet/>
      <dgm:spPr/>
      <dgm:t>
        <a:bodyPr/>
        <a:lstStyle/>
        <a:p>
          <a:endParaRPr lang="nl-NL"/>
        </a:p>
      </dgm:t>
    </dgm:pt>
    <dgm:pt modelId="{154C3277-4A3F-4E05-A109-DD7D524642B9}">
      <dgm:prSet phldrT="[Teks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dirty="0" smtClean="0"/>
            <a:t> A</a:t>
          </a:r>
        </a:p>
        <a:p>
          <a:r>
            <a:rPr lang="nl-NL" dirty="0" smtClean="0"/>
            <a:t>Telefonisch consult</a:t>
          </a:r>
        </a:p>
        <a:p>
          <a:r>
            <a:rPr lang="nl-NL" dirty="0" smtClean="0"/>
            <a:t>of</a:t>
          </a:r>
        </a:p>
        <a:p>
          <a:r>
            <a:rPr lang="nl-NL" dirty="0" smtClean="0"/>
            <a:t>Bezoek uitstellen</a:t>
          </a:r>
          <a:endParaRPr lang="nl-NL" dirty="0"/>
        </a:p>
      </dgm:t>
    </dgm:pt>
    <dgm:pt modelId="{ADCEE132-6065-4D3E-A7CA-76FA3A835E95}" type="parTrans" cxnId="{72AD9B33-E36B-4396-BE28-A300C77400B4}">
      <dgm:prSet/>
      <dgm:spPr/>
      <dgm:t>
        <a:bodyPr/>
        <a:lstStyle/>
        <a:p>
          <a:endParaRPr lang="nl-NL"/>
        </a:p>
      </dgm:t>
    </dgm:pt>
    <dgm:pt modelId="{41F427F7-D94B-4788-BDF5-06C0BCA43BAA}" type="sibTrans" cxnId="{72AD9B33-E36B-4396-BE28-A300C77400B4}">
      <dgm:prSet/>
      <dgm:spPr/>
      <dgm:t>
        <a:bodyPr/>
        <a:lstStyle/>
        <a:p>
          <a:endParaRPr lang="nl-NL"/>
        </a:p>
      </dgm:t>
    </dgm:pt>
    <dgm:pt modelId="{528EEA22-6E00-4783-B60C-D76A59CCF78C}">
      <dgm:prSet phldrT="[Teks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dirty="0" smtClean="0"/>
            <a:t>B</a:t>
          </a:r>
        </a:p>
        <a:p>
          <a:r>
            <a:rPr lang="nl-NL" dirty="0" smtClean="0"/>
            <a:t>Corona spreekuur</a:t>
          </a:r>
        </a:p>
        <a:p>
          <a:r>
            <a:rPr lang="nl-NL" dirty="0" smtClean="0"/>
            <a:t>Visite in beschermende kleding</a:t>
          </a:r>
          <a:endParaRPr lang="nl-NL" dirty="0"/>
        </a:p>
      </dgm:t>
    </dgm:pt>
    <dgm:pt modelId="{2F1A249E-9C75-43A6-BF00-C0573AF6B8BB}" type="parTrans" cxnId="{5B4BEE2F-9DCC-4043-A0C2-A7C8DBEF6229}">
      <dgm:prSet/>
      <dgm:spPr/>
      <dgm:t>
        <a:bodyPr/>
        <a:lstStyle/>
        <a:p>
          <a:endParaRPr lang="nl-NL"/>
        </a:p>
      </dgm:t>
    </dgm:pt>
    <dgm:pt modelId="{B6B8D454-FA42-41DC-AFCE-EF64A4203512}" type="sibTrans" cxnId="{5B4BEE2F-9DCC-4043-A0C2-A7C8DBEF6229}">
      <dgm:prSet/>
      <dgm:spPr/>
      <dgm:t>
        <a:bodyPr/>
        <a:lstStyle/>
        <a:p>
          <a:endParaRPr lang="nl-NL"/>
        </a:p>
      </dgm:t>
    </dgm:pt>
    <dgm:pt modelId="{2C2BAAF2-149A-4FE9-8C79-9767CBA3CD93}">
      <dgm:prSet phldrT="[Tekst]" custT="1"/>
      <dgm:spPr>
        <a:solidFill>
          <a:srgbClr val="92D050"/>
        </a:solidFill>
        <a:ln>
          <a:solidFill>
            <a:schemeClr val="accent1"/>
          </a:solidFill>
        </a:ln>
      </dgm:spPr>
      <dgm:t>
        <a:bodyPr/>
        <a:lstStyle/>
        <a:p>
          <a:r>
            <a:rPr lang="nl-NL" sz="4400" dirty="0" smtClean="0"/>
            <a:t>C</a:t>
          </a:r>
        </a:p>
        <a:p>
          <a:r>
            <a:rPr lang="nl-NL" sz="2800" dirty="0" smtClean="0"/>
            <a:t>Inplannen aangepaste agenda</a:t>
          </a:r>
          <a:endParaRPr lang="nl-NL" sz="2800" dirty="0"/>
        </a:p>
      </dgm:t>
    </dgm:pt>
    <dgm:pt modelId="{0A7A30EF-F8C3-4232-9254-3F9CA41B35B8}" type="parTrans" cxnId="{E919E830-5223-4643-92EF-7050CC430AB2}">
      <dgm:prSet/>
      <dgm:spPr/>
      <dgm:t>
        <a:bodyPr/>
        <a:lstStyle/>
        <a:p>
          <a:endParaRPr lang="nl-NL"/>
        </a:p>
      </dgm:t>
    </dgm:pt>
    <dgm:pt modelId="{AB1CFA8F-7845-4A1C-8EAA-646ACE97D0B6}" type="sibTrans" cxnId="{E919E830-5223-4643-92EF-7050CC430AB2}">
      <dgm:prSet/>
      <dgm:spPr/>
      <dgm:t>
        <a:bodyPr/>
        <a:lstStyle/>
        <a:p>
          <a:endParaRPr lang="nl-NL"/>
        </a:p>
      </dgm:t>
    </dgm:pt>
    <dgm:pt modelId="{6AB03E3E-C2B8-467C-BF2D-3019412DA4F5}">
      <dgm:prSet phldrT="[Teks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dirty="0" smtClean="0"/>
            <a:t>D</a:t>
          </a:r>
        </a:p>
        <a:p>
          <a:r>
            <a:rPr lang="nl-NL" dirty="0" smtClean="0"/>
            <a:t>Spoedconsult / visite</a:t>
          </a:r>
          <a:endParaRPr lang="nl-NL" dirty="0"/>
        </a:p>
      </dgm:t>
    </dgm:pt>
    <dgm:pt modelId="{0A126567-9834-4B71-9722-1F1F08D3FF0F}" type="parTrans" cxnId="{9A4724AB-5BD8-4804-8EC1-5C45FF0540A5}">
      <dgm:prSet/>
      <dgm:spPr/>
      <dgm:t>
        <a:bodyPr/>
        <a:lstStyle/>
        <a:p>
          <a:endParaRPr lang="nl-NL"/>
        </a:p>
      </dgm:t>
    </dgm:pt>
    <dgm:pt modelId="{B4D2476C-52FD-4801-B231-2F9003FA0B48}" type="sibTrans" cxnId="{9A4724AB-5BD8-4804-8EC1-5C45FF0540A5}">
      <dgm:prSet/>
      <dgm:spPr/>
      <dgm:t>
        <a:bodyPr/>
        <a:lstStyle/>
        <a:p>
          <a:endParaRPr lang="nl-NL"/>
        </a:p>
      </dgm:t>
    </dgm:pt>
    <dgm:pt modelId="{06509543-6A14-4257-ABFF-627865DF8580}" type="pres">
      <dgm:prSet presAssocID="{8E07AA19-D933-46D2-BA9A-E1E6C8DA96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ECC6166-62F4-474E-92A7-BBA0897B7D5F}" type="pres">
      <dgm:prSet presAssocID="{8E07AA19-D933-46D2-BA9A-E1E6C8DA96A6}" presName="matrix" presStyleCnt="0"/>
      <dgm:spPr/>
    </dgm:pt>
    <dgm:pt modelId="{7BCE4B69-AFCC-497D-AEB6-F1A804476636}" type="pres">
      <dgm:prSet presAssocID="{8E07AA19-D933-46D2-BA9A-E1E6C8DA96A6}" presName="tile1" presStyleLbl="node1" presStyleIdx="0" presStyleCnt="4"/>
      <dgm:spPr/>
      <dgm:t>
        <a:bodyPr/>
        <a:lstStyle/>
        <a:p>
          <a:endParaRPr lang="nl-NL"/>
        </a:p>
      </dgm:t>
    </dgm:pt>
    <dgm:pt modelId="{885DD729-E9FE-4A21-87A8-0D61EEA5CE61}" type="pres">
      <dgm:prSet presAssocID="{8E07AA19-D933-46D2-BA9A-E1E6C8DA96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F9F399E-4371-4C4E-B315-11CF8F831183}" type="pres">
      <dgm:prSet presAssocID="{8E07AA19-D933-46D2-BA9A-E1E6C8DA96A6}" presName="tile2" presStyleLbl="node1" presStyleIdx="1" presStyleCnt="4"/>
      <dgm:spPr/>
      <dgm:t>
        <a:bodyPr/>
        <a:lstStyle/>
        <a:p>
          <a:endParaRPr lang="nl-NL"/>
        </a:p>
      </dgm:t>
    </dgm:pt>
    <dgm:pt modelId="{5A357F52-F294-48E5-915B-6763790F4518}" type="pres">
      <dgm:prSet presAssocID="{8E07AA19-D933-46D2-BA9A-E1E6C8DA96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471B4F-733B-4B76-91E9-0C3FA89E8295}" type="pres">
      <dgm:prSet presAssocID="{8E07AA19-D933-46D2-BA9A-E1E6C8DA96A6}" presName="tile3" presStyleLbl="node1" presStyleIdx="2" presStyleCnt="4" custLinFactNeighborX="0" custLinFactNeighborY="1333"/>
      <dgm:spPr/>
      <dgm:t>
        <a:bodyPr/>
        <a:lstStyle/>
        <a:p>
          <a:endParaRPr lang="nl-NL"/>
        </a:p>
      </dgm:t>
    </dgm:pt>
    <dgm:pt modelId="{2E7BDA7B-D781-4772-9BBF-C5156AFFF6AC}" type="pres">
      <dgm:prSet presAssocID="{8E07AA19-D933-46D2-BA9A-E1E6C8DA96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B1EB72D-7FEC-4A4C-8FEB-6AE8ADD5A4A1}" type="pres">
      <dgm:prSet presAssocID="{8E07AA19-D933-46D2-BA9A-E1E6C8DA96A6}" presName="tile4" presStyleLbl="node1" presStyleIdx="3" presStyleCnt="4" custLinFactNeighborX="1961" custLinFactNeighborY="-1333"/>
      <dgm:spPr/>
      <dgm:t>
        <a:bodyPr/>
        <a:lstStyle/>
        <a:p>
          <a:endParaRPr lang="nl-NL"/>
        </a:p>
      </dgm:t>
    </dgm:pt>
    <dgm:pt modelId="{4682CC42-2D57-41B4-85D4-9EA2288BFD52}" type="pres">
      <dgm:prSet presAssocID="{8E07AA19-D933-46D2-BA9A-E1E6C8DA96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E6C118B-E107-49BC-904C-E79262F7832E}" type="pres">
      <dgm:prSet presAssocID="{8E07AA19-D933-46D2-BA9A-E1E6C8DA96A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D704682C-E583-4990-B395-D8460C9937E2}" type="presOf" srcId="{6AB03E3E-C2B8-467C-BF2D-3019412DA4F5}" destId="{4682CC42-2D57-41B4-85D4-9EA2288BFD52}" srcOrd="1" destOrd="0" presId="urn:microsoft.com/office/officeart/2005/8/layout/matrix1"/>
    <dgm:cxn modelId="{9A4724AB-5BD8-4804-8EC1-5C45FF0540A5}" srcId="{8C7B3C10-C4F0-43D6-AF6A-FDA28A1128EE}" destId="{6AB03E3E-C2B8-467C-BF2D-3019412DA4F5}" srcOrd="3" destOrd="0" parTransId="{0A126567-9834-4B71-9722-1F1F08D3FF0F}" sibTransId="{B4D2476C-52FD-4801-B231-2F9003FA0B48}"/>
    <dgm:cxn modelId="{8ECC504C-52C8-4A39-ABAC-F8DDC7106249}" type="presOf" srcId="{6AB03E3E-C2B8-467C-BF2D-3019412DA4F5}" destId="{AB1EB72D-7FEC-4A4C-8FEB-6AE8ADD5A4A1}" srcOrd="0" destOrd="0" presId="urn:microsoft.com/office/officeart/2005/8/layout/matrix1"/>
    <dgm:cxn modelId="{9AD9BDCD-E67C-44B3-A6BC-D0724696417E}" srcId="{8E07AA19-D933-46D2-BA9A-E1E6C8DA96A6}" destId="{8C7B3C10-C4F0-43D6-AF6A-FDA28A1128EE}" srcOrd="0" destOrd="0" parTransId="{C48E81B7-0B60-4EFD-8AFE-E022CC4419AB}" sibTransId="{8D285B53-2FAC-42D5-95FE-780E1B502022}"/>
    <dgm:cxn modelId="{72AD9B33-E36B-4396-BE28-A300C77400B4}" srcId="{8C7B3C10-C4F0-43D6-AF6A-FDA28A1128EE}" destId="{154C3277-4A3F-4E05-A109-DD7D524642B9}" srcOrd="0" destOrd="0" parTransId="{ADCEE132-6065-4D3E-A7CA-76FA3A835E95}" sibTransId="{41F427F7-D94B-4788-BDF5-06C0BCA43BAA}"/>
    <dgm:cxn modelId="{A9B67D08-08EC-48FC-A1AC-852C22E965D8}" type="presOf" srcId="{2C2BAAF2-149A-4FE9-8C79-9767CBA3CD93}" destId="{2E7BDA7B-D781-4772-9BBF-C5156AFFF6AC}" srcOrd="1" destOrd="0" presId="urn:microsoft.com/office/officeart/2005/8/layout/matrix1"/>
    <dgm:cxn modelId="{48449415-A3F0-4558-B59D-101E7F226114}" type="presOf" srcId="{8E07AA19-D933-46D2-BA9A-E1E6C8DA96A6}" destId="{06509543-6A14-4257-ABFF-627865DF8580}" srcOrd="0" destOrd="0" presId="urn:microsoft.com/office/officeart/2005/8/layout/matrix1"/>
    <dgm:cxn modelId="{D10E34FE-2CE2-47D7-A984-125213ABA86E}" type="presOf" srcId="{154C3277-4A3F-4E05-A109-DD7D524642B9}" destId="{7BCE4B69-AFCC-497D-AEB6-F1A804476636}" srcOrd="0" destOrd="0" presId="urn:microsoft.com/office/officeart/2005/8/layout/matrix1"/>
    <dgm:cxn modelId="{70EF5EF9-5BB8-4C97-A84C-3934F1A39981}" type="presOf" srcId="{8C7B3C10-C4F0-43D6-AF6A-FDA28A1128EE}" destId="{1E6C118B-E107-49BC-904C-E79262F7832E}" srcOrd="0" destOrd="0" presId="urn:microsoft.com/office/officeart/2005/8/layout/matrix1"/>
    <dgm:cxn modelId="{457EC5DB-F7B6-4B4D-ABBC-576A903DAD75}" type="presOf" srcId="{528EEA22-6E00-4783-B60C-D76A59CCF78C}" destId="{2F9F399E-4371-4C4E-B315-11CF8F831183}" srcOrd="0" destOrd="0" presId="urn:microsoft.com/office/officeart/2005/8/layout/matrix1"/>
    <dgm:cxn modelId="{5B4BEE2F-9DCC-4043-A0C2-A7C8DBEF6229}" srcId="{8C7B3C10-C4F0-43D6-AF6A-FDA28A1128EE}" destId="{528EEA22-6E00-4783-B60C-D76A59CCF78C}" srcOrd="1" destOrd="0" parTransId="{2F1A249E-9C75-43A6-BF00-C0573AF6B8BB}" sibTransId="{B6B8D454-FA42-41DC-AFCE-EF64A4203512}"/>
    <dgm:cxn modelId="{E919E830-5223-4643-92EF-7050CC430AB2}" srcId="{8C7B3C10-C4F0-43D6-AF6A-FDA28A1128EE}" destId="{2C2BAAF2-149A-4FE9-8C79-9767CBA3CD93}" srcOrd="2" destOrd="0" parTransId="{0A7A30EF-F8C3-4232-9254-3F9CA41B35B8}" sibTransId="{AB1CFA8F-7845-4A1C-8EAA-646ACE97D0B6}"/>
    <dgm:cxn modelId="{451DFB21-97F0-42C6-8262-F3CD85848F1A}" type="presOf" srcId="{2C2BAAF2-149A-4FE9-8C79-9767CBA3CD93}" destId="{88471B4F-733B-4B76-91E9-0C3FA89E8295}" srcOrd="0" destOrd="0" presId="urn:microsoft.com/office/officeart/2005/8/layout/matrix1"/>
    <dgm:cxn modelId="{C09B5C61-0639-4FA5-8F28-EF5B7009846E}" type="presOf" srcId="{154C3277-4A3F-4E05-A109-DD7D524642B9}" destId="{885DD729-E9FE-4A21-87A8-0D61EEA5CE61}" srcOrd="1" destOrd="0" presId="urn:microsoft.com/office/officeart/2005/8/layout/matrix1"/>
    <dgm:cxn modelId="{AADC0079-24E0-4AAA-A311-5E8830BDA50B}" type="presOf" srcId="{528EEA22-6E00-4783-B60C-D76A59CCF78C}" destId="{5A357F52-F294-48E5-915B-6763790F4518}" srcOrd="1" destOrd="0" presId="urn:microsoft.com/office/officeart/2005/8/layout/matrix1"/>
    <dgm:cxn modelId="{8D1C5817-CDB8-4CD0-9709-C3AD81A14BD2}" type="presParOf" srcId="{06509543-6A14-4257-ABFF-627865DF8580}" destId="{5ECC6166-62F4-474E-92A7-BBA0897B7D5F}" srcOrd="0" destOrd="0" presId="urn:microsoft.com/office/officeart/2005/8/layout/matrix1"/>
    <dgm:cxn modelId="{6CEC6F9E-E7A6-4DE7-B91D-B983E1C46408}" type="presParOf" srcId="{5ECC6166-62F4-474E-92A7-BBA0897B7D5F}" destId="{7BCE4B69-AFCC-497D-AEB6-F1A804476636}" srcOrd="0" destOrd="0" presId="urn:microsoft.com/office/officeart/2005/8/layout/matrix1"/>
    <dgm:cxn modelId="{DF3E8742-09D2-4678-AAE2-CC7AB3BE6D50}" type="presParOf" srcId="{5ECC6166-62F4-474E-92A7-BBA0897B7D5F}" destId="{885DD729-E9FE-4A21-87A8-0D61EEA5CE61}" srcOrd="1" destOrd="0" presId="urn:microsoft.com/office/officeart/2005/8/layout/matrix1"/>
    <dgm:cxn modelId="{C245CCDA-8CC1-45CF-887E-FD9634740874}" type="presParOf" srcId="{5ECC6166-62F4-474E-92A7-BBA0897B7D5F}" destId="{2F9F399E-4371-4C4E-B315-11CF8F831183}" srcOrd="2" destOrd="0" presId="urn:microsoft.com/office/officeart/2005/8/layout/matrix1"/>
    <dgm:cxn modelId="{63D32702-5917-4B18-8BFD-D821FAC9DA55}" type="presParOf" srcId="{5ECC6166-62F4-474E-92A7-BBA0897B7D5F}" destId="{5A357F52-F294-48E5-915B-6763790F4518}" srcOrd="3" destOrd="0" presId="urn:microsoft.com/office/officeart/2005/8/layout/matrix1"/>
    <dgm:cxn modelId="{5EF6D09E-E514-4300-A0FB-8029D99EB89F}" type="presParOf" srcId="{5ECC6166-62F4-474E-92A7-BBA0897B7D5F}" destId="{88471B4F-733B-4B76-91E9-0C3FA89E8295}" srcOrd="4" destOrd="0" presId="urn:microsoft.com/office/officeart/2005/8/layout/matrix1"/>
    <dgm:cxn modelId="{1640E7AA-1445-4518-883F-3569116A5CB4}" type="presParOf" srcId="{5ECC6166-62F4-474E-92A7-BBA0897B7D5F}" destId="{2E7BDA7B-D781-4772-9BBF-C5156AFFF6AC}" srcOrd="5" destOrd="0" presId="urn:microsoft.com/office/officeart/2005/8/layout/matrix1"/>
    <dgm:cxn modelId="{369C849F-B63E-479C-A624-CEBF23B07F6C}" type="presParOf" srcId="{5ECC6166-62F4-474E-92A7-BBA0897B7D5F}" destId="{AB1EB72D-7FEC-4A4C-8FEB-6AE8ADD5A4A1}" srcOrd="6" destOrd="0" presId="urn:microsoft.com/office/officeart/2005/8/layout/matrix1"/>
    <dgm:cxn modelId="{7C466D37-2F67-4F32-9CAC-65E00BCE0B28}" type="presParOf" srcId="{5ECC6166-62F4-474E-92A7-BBA0897B7D5F}" destId="{4682CC42-2D57-41B4-85D4-9EA2288BFD52}" srcOrd="7" destOrd="0" presId="urn:microsoft.com/office/officeart/2005/8/layout/matrix1"/>
    <dgm:cxn modelId="{BE829FE8-40A8-4EEF-ABAD-AF10FCE2B676}" type="presParOf" srcId="{06509543-6A14-4257-ABFF-627865DF8580}" destId="{1E6C118B-E107-49BC-904C-E79262F7832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07AA19-D933-46D2-BA9A-E1E6C8DA96A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C7B3C10-C4F0-43D6-AF6A-FDA28A1128EE}">
      <dgm:prSet phldrT="[Teks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nl-NL" dirty="0" smtClean="0"/>
        </a:p>
        <a:p>
          <a:endParaRPr lang="nl-NL" dirty="0" smtClean="0"/>
        </a:p>
        <a:p>
          <a:r>
            <a:rPr lang="nl-NL" dirty="0" smtClean="0"/>
            <a:t>Na evaluatie en n.a.v. regionaal/ landelijk beleid,  geleidelijk aan verder opschalen.</a:t>
          </a:r>
          <a:endParaRPr lang="nl-NL" dirty="0"/>
        </a:p>
      </dgm:t>
    </dgm:pt>
    <dgm:pt modelId="{C48E81B7-0B60-4EFD-8AFE-E022CC4419AB}" type="parTrans" cxnId="{9AD9BDCD-E67C-44B3-A6BC-D0724696417E}">
      <dgm:prSet/>
      <dgm:spPr/>
      <dgm:t>
        <a:bodyPr/>
        <a:lstStyle/>
        <a:p>
          <a:endParaRPr lang="nl-NL"/>
        </a:p>
      </dgm:t>
    </dgm:pt>
    <dgm:pt modelId="{8D285B53-2FAC-42D5-95FE-780E1B502022}" type="sibTrans" cxnId="{9AD9BDCD-E67C-44B3-A6BC-D0724696417E}">
      <dgm:prSet/>
      <dgm:spPr/>
      <dgm:t>
        <a:bodyPr/>
        <a:lstStyle/>
        <a:p>
          <a:endParaRPr lang="nl-NL"/>
        </a:p>
      </dgm:t>
    </dgm:pt>
    <dgm:pt modelId="{154C3277-4A3F-4E05-A109-DD7D524642B9}">
      <dgm:prSet phldrT="[Teks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 A</a:t>
          </a:r>
        </a:p>
        <a:p>
          <a:r>
            <a:rPr lang="nl-NL" dirty="0" smtClean="0"/>
            <a:t>Telefonisch consult</a:t>
          </a:r>
        </a:p>
        <a:p>
          <a:r>
            <a:rPr lang="nl-NL" dirty="0" smtClean="0"/>
            <a:t>Bezoek uitstellen</a:t>
          </a:r>
          <a:endParaRPr lang="nl-NL" dirty="0"/>
        </a:p>
      </dgm:t>
    </dgm:pt>
    <dgm:pt modelId="{ADCEE132-6065-4D3E-A7CA-76FA3A835E95}" type="parTrans" cxnId="{72AD9B33-E36B-4396-BE28-A300C77400B4}">
      <dgm:prSet/>
      <dgm:spPr/>
      <dgm:t>
        <a:bodyPr/>
        <a:lstStyle/>
        <a:p>
          <a:endParaRPr lang="nl-NL"/>
        </a:p>
      </dgm:t>
    </dgm:pt>
    <dgm:pt modelId="{41F427F7-D94B-4788-BDF5-06C0BCA43BAA}" type="sibTrans" cxnId="{72AD9B33-E36B-4396-BE28-A300C77400B4}">
      <dgm:prSet/>
      <dgm:spPr/>
      <dgm:t>
        <a:bodyPr/>
        <a:lstStyle/>
        <a:p>
          <a:endParaRPr lang="nl-NL"/>
        </a:p>
      </dgm:t>
    </dgm:pt>
    <dgm:pt modelId="{528EEA22-6E00-4783-B60C-D76A59CCF78C}">
      <dgm:prSet phldrT="[Tekst]"/>
      <dgm:spPr>
        <a:solidFill>
          <a:srgbClr val="C00000"/>
        </a:solidFill>
      </dgm:spPr>
      <dgm:t>
        <a:bodyPr/>
        <a:lstStyle/>
        <a:p>
          <a:r>
            <a:rPr lang="nl-NL" dirty="0" smtClean="0"/>
            <a:t>B</a:t>
          </a:r>
        </a:p>
        <a:p>
          <a:r>
            <a:rPr lang="nl-NL" dirty="0" smtClean="0"/>
            <a:t>Corona spreekuur</a:t>
          </a:r>
        </a:p>
        <a:p>
          <a:r>
            <a:rPr lang="nl-NL" dirty="0" smtClean="0"/>
            <a:t>Visite in beschermende kleding</a:t>
          </a:r>
          <a:endParaRPr lang="nl-NL" dirty="0"/>
        </a:p>
      </dgm:t>
    </dgm:pt>
    <dgm:pt modelId="{2F1A249E-9C75-43A6-BF00-C0573AF6B8BB}" type="parTrans" cxnId="{5B4BEE2F-9DCC-4043-A0C2-A7C8DBEF6229}">
      <dgm:prSet/>
      <dgm:spPr/>
      <dgm:t>
        <a:bodyPr/>
        <a:lstStyle/>
        <a:p>
          <a:endParaRPr lang="nl-NL"/>
        </a:p>
      </dgm:t>
    </dgm:pt>
    <dgm:pt modelId="{B6B8D454-FA42-41DC-AFCE-EF64A4203512}" type="sibTrans" cxnId="{5B4BEE2F-9DCC-4043-A0C2-A7C8DBEF6229}">
      <dgm:prSet/>
      <dgm:spPr/>
      <dgm:t>
        <a:bodyPr/>
        <a:lstStyle/>
        <a:p>
          <a:endParaRPr lang="nl-NL"/>
        </a:p>
      </dgm:t>
    </dgm:pt>
    <dgm:pt modelId="{2C2BAAF2-149A-4FE9-8C79-9767CBA3CD93}">
      <dgm:prSet phldrT="[Teks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nl-NL" dirty="0" smtClean="0"/>
            <a:t>C</a:t>
          </a:r>
        </a:p>
        <a:p>
          <a:r>
            <a:rPr lang="nl-NL" dirty="0" smtClean="0"/>
            <a:t>Inplannen aangepaste agenda</a:t>
          </a:r>
          <a:endParaRPr lang="nl-NL" dirty="0"/>
        </a:p>
      </dgm:t>
    </dgm:pt>
    <dgm:pt modelId="{0A7A30EF-F8C3-4232-9254-3F9CA41B35B8}" type="parTrans" cxnId="{E919E830-5223-4643-92EF-7050CC430AB2}">
      <dgm:prSet/>
      <dgm:spPr/>
      <dgm:t>
        <a:bodyPr/>
        <a:lstStyle/>
        <a:p>
          <a:endParaRPr lang="nl-NL"/>
        </a:p>
      </dgm:t>
    </dgm:pt>
    <dgm:pt modelId="{AB1CFA8F-7845-4A1C-8EAA-646ACE97D0B6}" type="sibTrans" cxnId="{E919E830-5223-4643-92EF-7050CC430AB2}">
      <dgm:prSet/>
      <dgm:spPr/>
      <dgm:t>
        <a:bodyPr/>
        <a:lstStyle/>
        <a:p>
          <a:endParaRPr lang="nl-NL"/>
        </a:p>
      </dgm:t>
    </dgm:pt>
    <dgm:pt modelId="{6AB03E3E-C2B8-467C-BF2D-3019412DA4F5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/>
            <a:t>D</a:t>
          </a:r>
        </a:p>
        <a:p>
          <a:r>
            <a:rPr lang="nl-NL" dirty="0" smtClean="0"/>
            <a:t>Spoedconsult / visite</a:t>
          </a:r>
          <a:endParaRPr lang="nl-NL" dirty="0"/>
        </a:p>
      </dgm:t>
    </dgm:pt>
    <dgm:pt modelId="{0A126567-9834-4B71-9722-1F1F08D3FF0F}" type="parTrans" cxnId="{9A4724AB-5BD8-4804-8EC1-5C45FF0540A5}">
      <dgm:prSet/>
      <dgm:spPr/>
      <dgm:t>
        <a:bodyPr/>
        <a:lstStyle/>
        <a:p>
          <a:endParaRPr lang="nl-NL"/>
        </a:p>
      </dgm:t>
    </dgm:pt>
    <dgm:pt modelId="{B4D2476C-52FD-4801-B231-2F9003FA0B48}" type="sibTrans" cxnId="{9A4724AB-5BD8-4804-8EC1-5C45FF0540A5}">
      <dgm:prSet/>
      <dgm:spPr/>
      <dgm:t>
        <a:bodyPr/>
        <a:lstStyle/>
        <a:p>
          <a:endParaRPr lang="nl-NL"/>
        </a:p>
      </dgm:t>
    </dgm:pt>
    <dgm:pt modelId="{06509543-6A14-4257-ABFF-627865DF8580}" type="pres">
      <dgm:prSet presAssocID="{8E07AA19-D933-46D2-BA9A-E1E6C8DA96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ECC6166-62F4-474E-92A7-BBA0897B7D5F}" type="pres">
      <dgm:prSet presAssocID="{8E07AA19-D933-46D2-BA9A-E1E6C8DA96A6}" presName="matrix" presStyleCnt="0"/>
      <dgm:spPr/>
    </dgm:pt>
    <dgm:pt modelId="{7BCE4B69-AFCC-497D-AEB6-F1A804476636}" type="pres">
      <dgm:prSet presAssocID="{8E07AA19-D933-46D2-BA9A-E1E6C8DA96A6}" presName="tile1" presStyleLbl="node1" presStyleIdx="0" presStyleCnt="4"/>
      <dgm:spPr/>
      <dgm:t>
        <a:bodyPr/>
        <a:lstStyle/>
        <a:p>
          <a:endParaRPr lang="nl-NL"/>
        </a:p>
      </dgm:t>
    </dgm:pt>
    <dgm:pt modelId="{885DD729-E9FE-4A21-87A8-0D61EEA5CE61}" type="pres">
      <dgm:prSet presAssocID="{8E07AA19-D933-46D2-BA9A-E1E6C8DA96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F9F399E-4371-4C4E-B315-11CF8F831183}" type="pres">
      <dgm:prSet presAssocID="{8E07AA19-D933-46D2-BA9A-E1E6C8DA96A6}" presName="tile2" presStyleLbl="node1" presStyleIdx="1" presStyleCnt="4"/>
      <dgm:spPr/>
      <dgm:t>
        <a:bodyPr/>
        <a:lstStyle/>
        <a:p>
          <a:endParaRPr lang="nl-NL"/>
        </a:p>
      </dgm:t>
    </dgm:pt>
    <dgm:pt modelId="{5A357F52-F294-48E5-915B-6763790F4518}" type="pres">
      <dgm:prSet presAssocID="{8E07AA19-D933-46D2-BA9A-E1E6C8DA96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471B4F-733B-4B76-91E9-0C3FA89E8295}" type="pres">
      <dgm:prSet presAssocID="{8E07AA19-D933-46D2-BA9A-E1E6C8DA96A6}" presName="tile3" presStyleLbl="node1" presStyleIdx="2" presStyleCnt="4" custLinFactNeighborX="0" custLinFactNeighborY="1333"/>
      <dgm:spPr/>
      <dgm:t>
        <a:bodyPr/>
        <a:lstStyle/>
        <a:p>
          <a:endParaRPr lang="nl-NL"/>
        </a:p>
      </dgm:t>
    </dgm:pt>
    <dgm:pt modelId="{2E7BDA7B-D781-4772-9BBF-C5156AFFF6AC}" type="pres">
      <dgm:prSet presAssocID="{8E07AA19-D933-46D2-BA9A-E1E6C8DA96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B1EB72D-7FEC-4A4C-8FEB-6AE8ADD5A4A1}" type="pres">
      <dgm:prSet presAssocID="{8E07AA19-D933-46D2-BA9A-E1E6C8DA96A6}" presName="tile4" presStyleLbl="node1" presStyleIdx="3" presStyleCnt="4" custLinFactNeighborX="1961" custLinFactNeighborY="-1333"/>
      <dgm:spPr/>
      <dgm:t>
        <a:bodyPr/>
        <a:lstStyle/>
        <a:p>
          <a:endParaRPr lang="nl-NL"/>
        </a:p>
      </dgm:t>
    </dgm:pt>
    <dgm:pt modelId="{4682CC42-2D57-41B4-85D4-9EA2288BFD52}" type="pres">
      <dgm:prSet presAssocID="{8E07AA19-D933-46D2-BA9A-E1E6C8DA96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E6C118B-E107-49BC-904C-E79262F7832E}" type="pres">
      <dgm:prSet presAssocID="{8E07AA19-D933-46D2-BA9A-E1E6C8DA96A6}" presName="centerTile" presStyleLbl="fgShp" presStyleIdx="0" presStyleCnt="1" custScaleX="254902" custScaleY="261333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24C733B0-1D3F-4296-AFB2-77D045E84DE5}" type="presOf" srcId="{2C2BAAF2-149A-4FE9-8C79-9767CBA3CD93}" destId="{2E7BDA7B-D781-4772-9BBF-C5156AFFF6AC}" srcOrd="1" destOrd="0" presId="urn:microsoft.com/office/officeart/2005/8/layout/matrix1"/>
    <dgm:cxn modelId="{AA4BD6EB-1A44-4A25-B95B-CB6C5EA0280C}" type="presOf" srcId="{2C2BAAF2-149A-4FE9-8C79-9767CBA3CD93}" destId="{88471B4F-733B-4B76-91E9-0C3FA89E8295}" srcOrd="0" destOrd="0" presId="urn:microsoft.com/office/officeart/2005/8/layout/matrix1"/>
    <dgm:cxn modelId="{B7971AFC-1435-496E-8082-22F35E1B426B}" type="presOf" srcId="{8C7B3C10-C4F0-43D6-AF6A-FDA28A1128EE}" destId="{1E6C118B-E107-49BC-904C-E79262F7832E}" srcOrd="0" destOrd="0" presId="urn:microsoft.com/office/officeart/2005/8/layout/matrix1"/>
    <dgm:cxn modelId="{9A4724AB-5BD8-4804-8EC1-5C45FF0540A5}" srcId="{8C7B3C10-C4F0-43D6-AF6A-FDA28A1128EE}" destId="{6AB03E3E-C2B8-467C-BF2D-3019412DA4F5}" srcOrd="3" destOrd="0" parTransId="{0A126567-9834-4B71-9722-1F1F08D3FF0F}" sibTransId="{B4D2476C-52FD-4801-B231-2F9003FA0B48}"/>
    <dgm:cxn modelId="{319C6E21-9741-4B44-AE7F-4EA8022268BB}" type="presOf" srcId="{6AB03E3E-C2B8-467C-BF2D-3019412DA4F5}" destId="{AB1EB72D-7FEC-4A4C-8FEB-6AE8ADD5A4A1}" srcOrd="0" destOrd="0" presId="urn:microsoft.com/office/officeart/2005/8/layout/matrix1"/>
    <dgm:cxn modelId="{7B10FADD-93A1-459E-9E10-A98D807317BA}" type="presOf" srcId="{528EEA22-6E00-4783-B60C-D76A59CCF78C}" destId="{5A357F52-F294-48E5-915B-6763790F4518}" srcOrd="1" destOrd="0" presId="urn:microsoft.com/office/officeart/2005/8/layout/matrix1"/>
    <dgm:cxn modelId="{9AD9BDCD-E67C-44B3-A6BC-D0724696417E}" srcId="{8E07AA19-D933-46D2-BA9A-E1E6C8DA96A6}" destId="{8C7B3C10-C4F0-43D6-AF6A-FDA28A1128EE}" srcOrd="0" destOrd="0" parTransId="{C48E81B7-0B60-4EFD-8AFE-E022CC4419AB}" sibTransId="{8D285B53-2FAC-42D5-95FE-780E1B502022}"/>
    <dgm:cxn modelId="{473883FF-2567-442D-ADED-0EE61E529953}" type="presOf" srcId="{528EEA22-6E00-4783-B60C-D76A59CCF78C}" destId="{2F9F399E-4371-4C4E-B315-11CF8F831183}" srcOrd="0" destOrd="0" presId="urn:microsoft.com/office/officeart/2005/8/layout/matrix1"/>
    <dgm:cxn modelId="{72AD9B33-E36B-4396-BE28-A300C77400B4}" srcId="{8C7B3C10-C4F0-43D6-AF6A-FDA28A1128EE}" destId="{154C3277-4A3F-4E05-A109-DD7D524642B9}" srcOrd="0" destOrd="0" parTransId="{ADCEE132-6065-4D3E-A7CA-76FA3A835E95}" sibTransId="{41F427F7-D94B-4788-BDF5-06C0BCA43BAA}"/>
    <dgm:cxn modelId="{11109F59-DBF1-4CD9-BE32-02A21E78FAF8}" type="presOf" srcId="{8E07AA19-D933-46D2-BA9A-E1E6C8DA96A6}" destId="{06509543-6A14-4257-ABFF-627865DF8580}" srcOrd="0" destOrd="0" presId="urn:microsoft.com/office/officeart/2005/8/layout/matrix1"/>
    <dgm:cxn modelId="{5B4BEE2F-9DCC-4043-A0C2-A7C8DBEF6229}" srcId="{8C7B3C10-C4F0-43D6-AF6A-FDA28A1128EE}" destId="{528EEA22-6E00-4783-B60C-D76A59CCF78C}" srcOrd="1" destOrd="0" parTransId="{2F1A249E-9C75-43A6-BF00-C0573AF6B8BB}" sibTransId="{B6B8D454-FA42-41DC-AFCE-EF64A4203512}"/>
    <dgm:cxn modelId="{E919E830-5223-4643-92EF-7050CC430AB2}" srcId="{8C7B3C10-C4F0-43D6-AF6A-FDA28A1128EE}" destId="{2C2BAAF2-149A-4FE9-8C79-9767CBA3CD93}" srcOrd="2" destOrd="0" parTransId="{0A7A30EF-F8C3-4232-9254-3F9CA41B35B8}" sibTransId="{AB1CFA8F-7845-4A1C-8EAA-646ACE97D0B6}"/>
    <dgm:cxn modelId="{61BC0037-A237-4EA4-B4F5-49A39EC3A73B}" type="presOf" srcId="{6AB03E3E-C2B8-467C-BF2D-3019412DA4F5}" destId="{4682CC42-2D57-41B4-85D4-9EA2288BFD52}" srcOrd="1" destOrd="0" presId="urn:microsoft.com/office/officeart/2005/8/layout/matrix1"/>
    <dgm:cxn modelId="{B2E561AC-34BA-4BF8-83F9-DD8EB61E2844}" type="presOf" srcId="{154C3277-4A3F-4E05-A109-DD7D524642B9}" destId="{885DD729-E9FE-4A21-87A8-0D61EEA5CE61}" srcOrd="1" destOrd="0" presId="urn:microsoft.com/office/officeart/2005/8/layout/matrix1"/>
    <dgm:cxn modelId="{E7B8F90B-0DAD-4045-9A23-1C77A90DF513}" type="presOf" srcId="{154C3277-4A3F-4E05-A109-DD7D524642B9}" destId="{7BCE4B69-AFCC-497D-AEB6-F1A804476636}" srcOrd="0" destOrd="0" presId="urn:microsoft.com/office/officeart/2005/8/layout/matrix1"/>
    <dgm:cxn modelId="{733D27B1-3F0F-4888-A7B5-4BC543896D37}" type="presParOf" srcId="{06509543-6A14-4257-ABFF-627865DF8580}" destId="{5ECC6166-62F4-474E-92A7-BBA0897B7D5F}" srcOrd="0" destOrd="0" presId="urn:microsoft.com/office/officeart/2005/8/layout/matrix1"/>
    <dgm:cxn modelId="{5AC2A03C-CCEB-48E4-A72D-3E6E2B1CFCEF}" type="presParOf" srcId="{5ECC6166-62F4-474E-92A7-BBA0897B7D5F}" destId="{7BCE4B69-AFCC-497D-AEB6-F1A804476636}" srcOrd="0" destOrd="0" presId="urn:microsoft.com/office/officeart/2005/8/layout/matrix1"/>
    <dgm:cxn modelId="{7A70DEFC-F76B-401F-9DD0-785D3EBC75C6}" type="presParOf" srcId="{5ECC6166-62F4-474E-92A7-BBA0897B7D5F}" destId="{885DD729-E9FE-4A21-87A8-0D61EEA5CE61}" srcOrd="1" destOrd="0" presId="urn:microsoft.com/office/officeart/2005/8/layout/matrix1"/>
    <dgm:cxn modelId="{78DB9DD4-9D34-47FD-9487-EF225F66D8CF}" type="presParOf" srcId="{5ECC6166-62F4-474E-92A7-BBA0897B7D5F}" destId="{2F9F399E-4371-4C4E-B315-11CF8F831183}" srcOrd="2" destOrd="0" presId="urn:microsoft.com/office/officeart/2005/8/layout/matrix1"/>
    <dgm:cxn modelId="{A7BAB2FE-F346-4664-A5F9-2C813EC68645}" type="presParOf" srcId="{5ECC6166-62F4-474E-92A7-BBA0897B7D5F}" destId="{5A357F52-F294-48E5-915B-6763790F4518}" srcOrd="3" destOrd="0" presId="urn:microsoft.com/office/officeart/2005/8/layout/matrix1"/>
    <dgm:cxn modelId="{3390EEEF-F06E-4ED0-9595-8BAC97BDA3FA}" type="presParOf" srcId="{5ECC6166-62F4-474E-92A7-BBA0897B7D5F}" destId="{88471B4F-733B-4B76-91E9-0C3FA89E8295}" srcOrd="4" destOrd="0" presId="urn:microsoft.com/office/officeart/2005/8/layout/matrix1"/>
    <dgm:cxn modelId="{FA14BE52-71AA-496D-91CF-248A226D1A6B}" type="presParOf" srcId="{5ECC6166-62F4-474E-92A7-BBA0897B7D5F}" destId="{2E7BDA7B-D781-4772-9BBF-C5156AFFF6AC}" srcOrd="5" destOrd="0" presId="urn:microsoft.com/office/officeart/2005/8/layout/matrix1"/>
    <dgm:cxn modelId="{F58B13E5-58B5-46BD-A0E0-463F62CD48D2}" type="presParOf" srcId="{5ECC6166-62F4-474E-92A7-BBA0897B7D5F}" destId="{AB1EB72D-7FEC-4A4C-8FEB-6AE8ADD5A4A1}" srcOrd="6" destOrd="0" presId="urn:microsoft.com/office/officeart/2005/8/layout/matrix1"/>
    <dgm:cxn modelId="{17DB73C7-27BA-4F68-8E61-800553EC2827}" type="presParOf" srcId="{5ECC6166-62F4-474E-92A7-BBA0897B7D5F}" destId="{4682CC42-2D57-41B4-85D4-9EA2288BFD52}" srcOrd="7" destOrd="0" presId="urn:microsoft.com/office/officeart/2005/8/layout/matrix1"/>
    <dgm:cxn modelId="{C981BA80-9AC1-4647-9659-2568489FB9FE}" type="presParOf" srcId="{06509543-6A14-4257-ABFF-627865DF8580}" destId="{1E6C118B-E107-49BC-904C-E79262F7832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C9469C-A54D-4F2F-AFCB-127D5053F95D}">
      <dsp:nvSpPr>
        <dsp:cNvPr id="0" name=""/>
        <dsp:cNvSpPr/>
      </dsp:nvSpPr>
      <dsp:spPr>
        <a:xfrm>
          <a:off x="1" y="2540394"/>
          <a:ext cx="2158235" cy="8632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/>
            <a:t>Analyse</a:t>
          </a:r>
          <a:endParaRPr lang="nl-NL" sz="1500" kern="1200" dirty="0"/>
        </a:p>
      </dsp:txBody>
      <dsp:txXfrm>
        <a:off x="1" y="2540394"/>
        <a:ext cx="2158235" cy="863294"/>
      </dsp:txXfrm>
    </dsp:sp>
    <dsp:sp modelId="{7F9C6AC1-450F-495A-9292-D089E80A2A2C}">
      <dsp:nvSpPr>
        <dsp:cNvPr id="0" name=""/>
        <dsp:cNvSpPr/>
      </dsp:nvSpPr>
      <dsp:spPr>
        <a:xfrm>
          <a:off x="1946119" y="2542992"/>
          <a:ext cx="2158235" cy="8632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/>
            <a:t>Prioritering en temporisering</a:t>
          </a:r>
          <a:endParaRPr lang="nl-NL" sz="1500" kern="1200" dirty="0"/>
        </a:p>
      </dsp:txBody>
      <dsp:txXfrm>
        <a:off x="1946119" y="2542992"/>
        <a:ext cx="2158235" cy="863294"/>
      </dsp:txXfrm>
    </dsp:sp>
    <dsp:sp modelId="{F4804D4B-FF4C-4978-87A8-E3B54657BCAF}">
      <dsp:nvSpPr>
        <dsp:cNvPr id="0" name=""/>
        <dsp:cNvSpPr/>
      </dsp:nvSpPr>
      <dsp:spPr>
        <a:xfrm>
          <a:off x="3888532" y="2542992"/>
          <a:ext cx="2158235" cy="8632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/>
            <a:t>Implementatie</a:t>
          </a:r>
          <a:endParaRPr lang="nl-NL" sz="1500" kern="1200" dirty="0"/>
        </a:p>
      </dsp:txBody>
      <dsp:txXfrm>
        <a:off x="3888532" y="2542992"/>
        <a:ext cx="2158235" cy="863294"/>
      </dsp:txXfrm>
    </dsp:sp>
    <dsp:sp modelId="{BD796FF7-B73B-4084-904D-6C38037E77B9}">
      <dsp:nvSpPr>
        <dsp:cNvPr id="0" name=""/>
        <dsp:cNvSpPr/>
      </dsp:nvSpPr>
      <dsp:spPr>
        <a:xfrm>
          <a:off x="5830944" y="2542992"/>
          <a:ext cx="2158235" cy="8632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/>
            <a:t>Evaluatie en Moniti0ing</a:t>
          </a:r>
          <a:endParaRPr lang="nl-NL" sz="1500" kern="1200" dirty="0"/>
        </a:p>
      </dsp:txBody>
      <dsp:txXfrm>
        <a:off x="5830944" y="2542992"/>
        <a:ext cx="2158235" cy="8632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E4B69-AFCC-497D-AEB6-F1A804476636}">
      <dsp:nvSpPr>
        <dsp:cNvPr id="0" name=""/>
        <dsp:cNvSpPr/>
      </dsp:nvSpPr>
      <dsp:spPr>
        <a:xfrm rot="16200000">
          <a:off x="486054" y="-486054"/>
          <a:ext cx="2700300" cy="3672408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 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Telefonisch consult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of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Bezoek uitstellen</a:t>
          </a:r>
          <a:endParaRPr lang="nl-NL" sz="2300" kern="1200" dirty="0"/>
        </a:p>
      </dsp:txBody>
      <dsp:txXfrm rot="16200000">
        <a:off x="823591" y="-823591"/>
        <a:ext cx="2025225" cy="3672408"/>
      </dsp:txXfrm>
    </dsp:sp>
    <dsp:sp modelId="{2F9F399E-4371-4C4E-B315-11CF8F831183}">
      <dsp:nvSpPr>
        <dsp:cNvPr id="0" name=""/>
        <dsp:cNvSpPr/>
      </dsp:nvSpPr>
      <dsp:spPr>
        <a:xfrm>
          <a:off x="3672408" y="0"/>
          <a:ext cx="3672408" cy="2700300"/>
        </a:xfrm>
        <a:prstGeom prst="round1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Corona spreekuur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Visite in beschermende kleding</a:t>
          </a:r>
          <a:endParaRPr lang="nl-NL" sz="2300" kern="1200" dirty="0"/>
        </a:p>
      </dsp:txBody>
      <dsp:txXfrm>
        <a:off x="3672408" y="0"/>
        <a:ext cx="3672408" cy="2025225"/>
      </dsp:txXfrm>
    </dsp:sp>
    <dsp:sp modelId="{88471B4F-733B-4B76-91E9-0C3FA89E8295}">
      <dsp:nvSpPr>
        <dsp:cNvPr id="0" name=""/>
        <dsp:cNvSpPr/>
      </dsp:nvSpPr>
      <dsp:spPr>
        <a:xfrm rot="10800000">
          <a:off x="24311" y="2700300"/>
          <a:ext cx="3672408" cy="2700300"/>
        </a:xfrm>
        <a:prstGeom prst="round1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C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Inplannen aangepaste agenda</a:t>
          </a:r>
          <a:endParaRPr lang="nl-NL" sz="2300" kern="1200" dirty="0"/>
        </a:p>
      </dsp:txBody>
      <dsp:txXfrm rot="10800000">
        <a:off x="24311" y="3375375"/>
        <a:ext cx="3672408" cy="2025225"/>
      </dsp:txXfrm>
    </dsp:sp>
    <dsp:sp modelId="{AB1EB72D-7FEC-4A4C-8FEB-6AE8ADD5A4A1}">
      <dsp:nvSpPr>
        <dsp:cNvPr id="0" name=""/>
        <dsp:cNvSpPr/>
      </dsp:nvSpPr>
      <dsp:spPr>
        <a:xfrm rot="5400000">
          <a:off x="4158462" y="2178251"/>
          <a:ext cx="2700300" cy="3672408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Spoedconsult / visite</a:t>
          </a:r>
          <a:endParaRPr lang="nl-NL" sz="2300" kern="1200" dirty="0"/>
        </a:p>
      </dsp:txBody>
      <dsp:txXfrm rot="5400000">
        <a:off x="4495999" y="2515788"/>
        <a:ext cx="2025225" cy="3672408"/>
      </dsp:txXfrm>
    </dsp:sp>
    <dsp:sp modelId="{1E6C118B-E107-49BC-904C-E79262F7832E}">
      <dsp:nvSpPr>
        <dsp:cNvPr id="0" name=""/>
        <dsp:cNvSpPr/>
      </dsp:nvSpPr>
      <dsp:spPr>
        <a:xfrm>
          <a:off x="2570685" y="2025225"/>
          <a:ext cx="2203444" cy="135015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Prioritering</a:t>
          </a:r>
          <a:endParaRPr lang="nl-NL" sz="2300" kern="1200" dirty="0"/>
        </a:p>
      </dsp:txBody>
      <dsp:txXfrm>
        <a:off x="2570685" y="2025225"/>
        <a:ext cx="2203444" cy="13501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E4B69-AFCC-497D-AEB6-F1A804476636}">
      <dsp:nvSpPr>
        <dsp:cNvPr id="0" name=""/>
        <dsp:cNvSpPr/>
      </dsp:nvSpPr>
      <dsp:spPr>
        <a:xfrm rot="16200000">
          <a:off x="486054" y="-486054"/>
          <a:ext cx="2700300" cy="3672408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 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Telefonisch consult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of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Bezoek uitstellen</a:t>
          </a:r>
          <a:endParaRPr lang="nl-NL" sz="2300" kern="1200" dirty="0"/>
        </a:p>
      </dsp:txBody>
      <dsp:txXfrm rot="16200000">
        <a:off x="823591" y="-823591"/>
        <a:ext cx="2025225" cy="3672408"/>
      </dsp:txXfrm>
    </dsp:sp>
    <dsp:sp modelId="{2F9F399E-4371-4C4E-B315-11CF8F831183}">
      <dsp:nvSpPr>
        <dsp:cNvPr id="0" name=""/>
        <dsp:cNvSpPr/>
      </dsp:nvSpPr>
      <dsp:spPr>
        <a:xfrm>
          <a:off x="3672408" y="0"/>
          <a:ext cx="3672408" cy="2700300"/>
        </a:xfrm>
        <a:prstGeom prst="round1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Corona spreekuur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Visite in beschermende kleding</a:t>
          </a:r>
          <a:endParaRPr lang="nl-NL" sz="2300" kern="1200" dirty="0"/>
        </a:p>
      </dsp:txBody>
      <dsp:txXfrm>
        <a:off x="3672408" y="0"/>
        <a:ext cx="3672408" cy="2025225"/>
      </dsp:txXfrm>
    </dsp:sp>
    <dsp:sp modelId="{88471B4F-733B-4B76-91E9-0C3FA89E8295}">
      <dsp:nvSpPr>
        <dsp:cNvPr id="0" name=""/>
        <dsp:cNvSpPr/>
      </dsp:nvSpPr>
      <dsp:spPr>
        <a:xfrm rot="10800000">
          <a:off x="864099" y="3240360"/>
          <a:ext cx="2088241" cy="1548190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800" kern="1200" dirty="0"/>
        </a:p>
      </dsp:txBody>
      <dsp:txXfrm rot="10800000">
        <a:off x="864099" y="3627407"/>
        <a:ext cx="2088241" cy="1161142"/>
      </dsp:txXfrm>
    </dsp:sp>
    <dsp:sp modelId="{AB1EB72D-7FEC-4A4C-8FEB-6AE8ADD5A4A1}">
      <dsp:nvSpPr>
        <dsp:cNvPr id="0" name=""/>
        <dsp:cNvSpPr/>
      </dsp:nvSpPr>
      <dsp:spPr>
        <a:xfrm rot="5400000">
          <a:off x="4158462" y="2178251"/>
          <a:ext cx="2700300" cy="3672408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Spoedconsult / visite</a:t>
          </a:r>
          <a:endParaRPr lang="nl-NL" sz="2300" kern="1200" dirty="0"/>
        </a:p>
      </dsp:txBody>
      <dsp:txXfrm rot="5400000">
        <a:off x="4495999" y="2515788"/>
        <a:ext cx="2025225" cy="3672408"/>
      </dsp:txXfrm>
    </dsp:sp>
    <dsp:sp modelId="{1E6C118B-E107-49BC-904C-E79262F7832E}">
      <dsp:nvSpPr>
        <dsp:cNvPr id="0" name=""/>
        <dsp:cNvSpPr/>
      </dsp:nvSpPr>
      <dsp:spPr>
        <a:xfrm>
          <a:off x="2570685" y="2025225"/>
          <a:ext cx="2203444" cy="135015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Beleid</a:t>
          </a:r>
          <a:endParaRPr lang="nl-NL" sz="2300" kern="1200" dirty="0"/>
        </a:p>
      </dsp:txBody>
      <dsp:txXfrm>
        <a:off x="2570685" y="2025225"/>
        <a:ext cx="2203444" cy="13501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E4B69-AFCC-497D-AEB6-F1A804476636}">
      <dsp:nvSpPr>
        <dsp:cNvPr id="0" name=""/>
        <dsp:cNvSpPr/>
      </dsp:nvSpPr>
      <dsp:spPr>
        <a:xfrm rot="16200000">
          <a:off x="486054" y="-486054"/>
          <a:ext cx="2700300" cy="3672408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 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Telefonisch consult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of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Bezoek uitstellen</a:t>
          </a:r>
          <a:endParaRPr lang="nl-NL" sz="2300" kern="1200" dirty="0"/>
        </a:p>
      </dsp:txBody>
      <dsp:txXfrm rot="16200000">
        <a:off x="823591" y="-823591"/>
        <a:ext cx="2025225" cy="3672408"/>
      </dsp:txXfrm>
    </dsp:sp>
    <dsp:sp modelId="{2F9F399E-4371-4C4E-B315-11CF8F831183}">
      <dsp:nvSpPr>
        <dsp:cNvPr id="0" name=""/>
        <dsp:cNvSpPr/>
      </dsp:nvSpPr>
      <dsp:spPr>
        <a:xfrm>
          <a:off x="3672408" y="0"/>
          <a:ext cx="3672408" cy="2700300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Corona spreekuur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Visite in beschermende kleding</a:t>
          </a:r>
          <a:endParaRPr lang="nl-NL" sz="2300" kern="1200" dirty="0"/>
        </a:p>
      </dsp:txBody>
      <dsp:txXfrm>
        <a:off x="3672408" y="0"/>
        <a:ext cx="3672408" cy="2025225"/>
      </dsp:txXfrm>
    </dsp:sp>
    <dsp:sp modelId="{88471B4F-733B-4B76-91E9-0C3FA89E8295}">
      <dsp:nvSpPr>
        <dsp:cNvPr id="0" name=""/>
        <dsp:cNvSpPr/>
      </dsp:nvSpPr>
      <dsp:spPr>
        <a:xfrm rot="10800000">
          <a:off x="0" y="2700300"/>
          <a:ext cx="3672408" cy="2700300"/>
        </a:xfrm>
        <a:prstGeom prst="round1Rect">
          <a:avLst/>
        </a:prstGeom>
        <a:solidFill>
          <a:srgbClr val="92D050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kern="1200" dirty="0" smtClean="0"/>
            <a:t>C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/>
            <a:t>Inplannen aangepaste agenda</a:t>
          </a:r>
          <a:endParaRPr lang="nl-NL" sz="2800" kern="1200" dirty="0"/>
        </a:p>
      </dsp:txBody>
      <dsp:txXfrm rot="10800000">
        <a:off x="0" y="3375375"/>
        <a:ext cx="3672408" cy="2025225"/>
      </dsp:txXfrm>
    </dsp:sp>
    <dsp:sp modelId="{AB1EB72D-7FEC-4A4C-8FEB-6AE8ADD5A4A1}">
      <dsp:nvSpPr>
        <dsp:cNvPr id="0" name=""/>
        <dsp:cNvSpPr/>
      </dsp:nvSpPr>
      <dsp:spPr>
        <a:xfrm rot="5400000">
          <a:off x="4158462" y="2178251"/>
          <a:ext cx="2700300" cy="3672408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Spoedconsult / visite</a:t>
          </a:r>
          <a:endParaRPr lang="nl-NL" sz="2300" kern="1200" dirty="0"/>
        </a:p>
      </dsp:txBody>
      <dsp:txXfrm rot="5400000">
        <a:off x="4495999" y="2515788"/>
        <a:ext cx="2025225" cy="3672408"/>
      </dsp:txXfrm>
    </dsp:sp>
    <dsp:sp modelId="{1E6C118B-E107-49BC-904C-E79262F7832E}">
      <dsp:nvSpPr>
        <dsp:cNvPr id="0" name=""/>
        <dsp:cNvSpPr/>
      </dsp:nvSpPr>
      <dsp:spPr>
        <a:xfrm>
          <a:off x="2570685" y="2025225"/>
          <a:ext cx="2203444" cy="135015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Beleid</a:t>
          </a:r>
          <a:endParaRPr lang="nl-NL" sz="2300" kern="1200" dirty="0"/>
        </a:p>
      </dsp:txBody>
      <dsp:txXfrm>
        <a:off x="2570685" y="2025225"/>
        <a:ext cx="2203444" cy="135015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E4B69-AFCC-497D-AEB6-F1A804476636}">
      <dsp:nvSpPr>
        <dsp:cNvPr id="0" name=""/>
        <dsp:cNvSpPr/>
      </dsp:nvSpPr>
      <dsp:spPr>
        <a:xfrm rot="16200000">
          <a:off x="486054" y="-486054"/>
          <a:ext cx="2700300" cy="3672408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 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Telefonisch consult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Bezoek uitstellen</a:t>
          </a:r>
          <a:endParaRPr lang="nl-NL" sz="2400" kern="1200" dirty="0"/>
        </a:p>
      </dsp:txBody>
      <dsp:txXfrm rot="16200000">
        <a:off x="823591" y="-823591"/>
        <a:ext cx="2025225" cy="3672408"/>
      </dsp:txXfrm>
    </dsp:sp>
    <dsp:sp modelId="{2F9F399E-4371-4C4E-B315-11CF8F831183}">
      <dsp:nvSpPr>
        <dsp:cNvPr id="0" name=""/>
        <dsp:cNvSpPr/>
      </dsp:nvSpPr>
      <dsp:spPr>
        <a:xfrm>
          <a:off x="3672408" y="0"/>
          <a:ext cx="3672408" cy="2700300"/>
        </a:xfrm>
        <a:prstGeom prst="round1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B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Corona spreekuur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Visite in beschermende kleding</a:t>
          </a:r>
          <a:endParaRPr lang="nl-NL" sz="2400" kern="1200" dirty="0"/>
        </a:p>
      </dsp:txBody>
      <dsp:txXfrm>
        <a:off x="3672408" y="0"/>
        <a:ext cx="3672408" cy="2025225"/>
      </dsp:txXfrm>
    </dsp:sp>
    <dsp:sp modelId="{88471B4F-733B-4B76-91E9-0C3FA89E8295}">
      <dsp:nvSpPr>
        <dsp:cNvPr id="0" name=""/>
        <dsp:cNvSpPr/>
      </dsp:nvSpPr>
      <dsp:spPr>
        <a:xfrm rot="10800000">
          <a:off x="0" y="2700300"/>
          <a:ext cx="3672408" cy="2700300"/>
        </a:xfrm>
        <a:prstGeom prst="round1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C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Inplannen aangepaste agenda</a:t>
          </a:r>
          <a:endParaRPr lang="nl-NL" sz="2400" kern="1200" dirty="0"/>
        </a:p>
      </dsp:txBody>
      <dsp:txXfrm rot="10800000">
        <a:off x="0" y="3375375"/>
        <a:ext cx="3672408" cy="2025225"/>
      </dsp:txXfrm>
    </dsp:sp>
    <dsp:sp modelId="{AB1EB72D-7FEC-4A4C-8FEB-6AE8ADD5A4A1}">
      <dsp:nvSpPr>
        <dsp:cNvPr id="0" name=""/>
        <dsp:cNvSpPr/>
      </dsp:nvSpPr>
      <dsp:spPr>
        <a:xfrm rot="5400000">
          <a:off x="4158462" y="2178251"/>
          <a:ext cx="2700300" cy="3672408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Spoedconsult / visite</a:t>
          </a:r>
          <a:endParaRPr lang="nl-NL" sz="2400" kern="1200" dirty="0"/>
        </a:p>
      </dsp:txBody>
      <dsp:txXfrm rot="5400000">
        <a:off x="4495999" y="2515788"/>
        <a:ext cx="2025225" cy="3672408"/>
      </dsp:txXfrm>
    </dsp:sp>
    <dsp:sp modelId="{1E6C118B-E107-49BC-904C-E79262F7832E}">
      <dsp:nvSpPr>
        <dsp:cNvPr id="0" name=""/>
        <dsp:cNvSpPr/>
      </dsp:nvSpPr>
      <dsp:spPr>
        <a:xfrm>
          <a:off x="864095" y="936106"/>
          <a:ext cx="5616624" cy="352838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Na evaluatie en n.a.v. regionaal/ landelijk beleid,  geleidelijk aan verder opschalen.</a:t>
          </a:r>
          <a:endParaRPr lang="nl-NL" sz="2400" kern="1200" dirty="0"/>
        </a:p>
      </dsp:txBody>
      <dsp:txXfrm>
        <a:off x="864095" y="936106"/>
        <a:ext cx="5616624" cy="3528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2A922-9093-4512-8820-E15CE820444C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50D28-EA20-45FF-993B-DFA1E62466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50D28-EA20-45FF-993B-DFA1E62466FA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50D28-EA20-45FF-993B-DFA1E62466FA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50D28-EA20-45FF-993B-DFA1E62466FA}" type="slidenum">
              <a:rPr lang="nl-NL" smtClean="0"/>
              <a:pPr/>
              <a:t>8</a:t>
            </a:fld>
            <a:endParaRPr lang="nl-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50D28-EA20-45FF-993B-DFA1E62466FA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DAE8-9927-4F05-A7C4-F83A31D68329}" type="datetimeFigureOut">
              <a:rPr lang="nl-NL" smtClean="0"/>
              <a:pPr/>
              <a:t>14-4-2020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BB01F-C267-42A6-A080-50C0515EC0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fbeeldingsresultaten voor cov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52100" cy="501317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941168"/>
            <a:ext cx="7772400" cy="1470025"/>
          </a:xfrm>
        </p:spPr>
        <p:txBody>
          <a:bodyPr/>
          <a:lstStyle/>
          <a:p>
            <a:r>
              <a:rPr lang="nl-NL" dirty="0" smtClean="0"/>
              <a:t>Opstart </a:t>
            </a:r>
            <a:r>
              <a:rPr lang="nl-NL" dirty="0" smtClean="0"/>
              <a:t>na </a:t>
            </a:r>
            <a:r>
              <a:rPr lang="nl-NL" dirty="0" err="1" smtClean="0"/>
              <a:t>lockdown</a:t>
            </a:r>
            <a:r>
              <a:rPr lang="nl-NL" dirty="0" smtClean="0"/>
              <a:t> Corona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5981700"/>
            <a:ext cx="6400800" cy="1752600"/>
          </a:xfrm>
        </p:spPr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Huisartsenpraktijk </a:t>
            </a:r>
            <a:r>
              <a:rPr lang="nl-NL" dirty="0" err="1" smtClean="0">
                <a:solidFill>
                  <a:srgbClr val="FF0000"/>
                </a:solidFill>
              </a:rPr>
              <a:t>Swifterbant</a:t>
            </a:r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blijft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Minder </a:t>
            </a:r>
            <a:r>
              <a:rPr lang="nl-NL" dirty="0" err="1" smtClean="0"/>
              <a:t>laag-drempelig</a:t>
            </a:r>
            <a:r>
              <a:rPr lang="nl-NL" dirty="0" smtClean="0"/>
              <a:t> dan voorheen. </a:t>
            </a:r>
          </a:p>
          <a:p>
            <a:r>
              <a:rPr lang="nl-NL" dirty="0" smtClean="0"/>
              <a:t>Telefonische </a:t>
            </a:r>
            <a:r>
              <a:rPr lang="nl-NL" dirty="0" err="1" smtClean="0"/>
              <a:t>triage</a:t>
            </a:r>
            <a:r>
              <a:rPr lang="nl-NL" dirty="0" smtClean="0"/>
              <a:t> doorzetten</a:t>
            </a:r>
          </a:p>
          <a:p>
            <a:r>
              <a:rPr lang="nl-NL" dirty="0" smtClean="0"/>
              <a:t>Meer zelfzorgadviezen</a:t>
            </a:r>
          </a:p>
          <a:p>
            <a:r>
              <a:rPr lang="nl-NL" dirty="0" smtClean="0"/>
              <a:t>Meer </a:t>
            </a:r>
            <a:r>
              <a:rPr lang="nl-NL" dirty="0" smtClean="0"/>
              <a:t>Telefonische consulten bij huisartsen</a:t>
            </a:r>
            <a:endParaRPr lang="nl-NL" dirty="0" smtClean="0"/>
          </a:p>
          <a:p>
            <a:r>
              <a:rPr lang="nl-NL" dirty="0" smtClean="0"/>
              <a:t>Corona </a:t>
            </a:r>
            <a:r>
              <a:rPr lang="nl-NL" dirty="0" smtClean="0"/>
              <a:t>spreekuur (inclusief instroom procedure).</a:t>
            </a:r>
            <a:endParaRPr lang="nl-NL" dirty="0" smtClean="0"/>
          </a:p>
          <a:p>
            <a:r>
              <a:rPr lang="nl-NL" dirty="0" smtClean="0"/>
              <a:t>Hoge besmettelijkheid bij andere </a:t>
            </a:r>
            <a:r>
              <a:rPr lang="nl-NL" dirty="0" smtClean="0"/>
              <a:t>urgente klacht </a:t>
            </a:r>
            <a:r>
              <a:rPr lang="nl-NL" dirty="0" smtClean="0"/>
              <a:t>wordt gezien in beschermende kleding in de chirurgie kamer. </a:t>
            </a:r>
            <a:r>
              <a:rPr lang="nl-NL" dirty="0" smtClean="0">
                <a:solidFill>
                  <a:srgbClr val="FF0000"/>
                </a:solidFill>
              </a:rPr>
              <a:t>Consulttijden elke dag van 15.00 – 16.30 uur. Eén van de artsen doet dienst.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131840" y="620688"/>
            <a:ext cx="1646039" cy="658415"/>
            <a:chOff x="1" y="1700810"/>
            <a:chExt cx="1646039" cy="658415"/>
          </a:xfrm>
        </p:grpSpPr>
        <p:sp>
          <p:nvSpPr>
            <p:cNvPr id="3" name="Punthaak 2"/>
            <p:cNvSpPr/>
            <p:nvPr/>
          </p:nvSpPr>
          <p:spPr>
            <a:xfrm>
              <a:off x="1" y="1700810"/>
              <a:ext cx="1646039" cy="65841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Punthaak 4"/>
            <p:cNvSpPr/>
            <p:nvPr/>
          </p:nvSpPr>
          <p:spPr>
            <a:xfrm>
              <a:off x="329209" y="1700810"/>
              <a:ext cx="987624" cy="65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006" tIns="16002" rIns="16002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/>
                <a:t>Analyse</a:t>
              </a:r>
              <a:endParaRPr lang="nl-NL" sz="1200" kern="1200" dirty="0"/>
            </a:p>
          </p:txBody>
        </p:sp>
      </p:grpSp>
      <p:graphicFrame>
        <p:nvGraphicFramePr>
          <p:cNvPr id="6" name="Diagram 5"/>
          <p:cNvGraphicFramePr/>
          <p:nvPr/>
        </p:nvGraphicFramePr>
        <p:xfrm>
          <a:off x="1331640" y="332656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-OMHOOG en -OMLAAG 7"/>
          <p:cNvSpPr/>
          <p:nvPr/>
        </p:nvSpPr>
        <p:spPr>
          <a:xfrm>
            <a:off x="395536" y="332656"/>
            <a:ext cx="648072" cy="619268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Hoog  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Besmettingsrisico</a:t>
            </a:r>
          </a:p>
          <a:p>
            <a:pPr algn="ctr"/>
            <a:endParaRPr lang="nl-NL" sz="1600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Laag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9" name="PIJL-LINKS en -RECHTS 8"/>
          <p:cNvSpPr/>
          <p:nvPr/>
        </p:nvSpPr>
        <p:spPr>
          <a:xfrm>
            <a:off x="1835696" y="5949280"/>
            <a:ext cx="6840760" cy="50405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Laag                              Urgentie                         Hoog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data:image/jpeg;base64,/9j/4AAQSkZJRgABAQEAAAAAAAD/2wBDABALDA4MChAODQ4SERATGCgaGBYWGDEjJR0oOjM9PDkzODdASFxOQERXRTc4UG1RV19iZ2hnPk1xeXBkeFxlZ2P/2wBDARESEhgVGC8aGi9jQjhCY2NjY2NjY2NjY2NjY2NjY2NjY2NjY2NjY2NjY2NjY2NjY2NjY2NjY2NjY2NjY2NjY2P/wAARCAPABQ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u6KK898ZzeJVeQSBk0/J2m2zgj/aPX8+KAPQUZXUMrBh6g5pkFxDchjBKkoRijFGBww6g+9YngX/kUrL/ALaf+jGrJ0y8OiJc3OC0d68+xfWdZGCj/gQx/wB80AdjFcQTtIsMySNE21wrAlT6H0NJdXMVpbvcXD7IkGWbBOPyrktNB0e01eJ55UmM8SmSMBnaRlXOM8cknr0pJNQv7ax1qHzrlGtoo3jM7q0iFjzyv0oA65LmF7mS3VwZY1DMvoD0/kalrHs/+Rp1H/rhD/7NWxQBFcXUFqqtcTRxBjtUuwGT6Co7vUbKxKi7uoYC/wB0SOFzWT4ts4G083bRhp1khRXPO0eaucelS6w1vBcOlvAk2p3sflKGOQEGeW9FGT9aANlWDKGUgqRkEdDUaXMEk7wJNG00fLoGBZfqO1Ztra2li+l2jzSNcQwskRBbawAG4nt+dU7K0isfEN9DZxhALJCMcktubknufegDYXU7Brw2i3kBuAceUHG7PpirVcVprTW2haZdSi0lgM6AweX+83lsbg2eWzz0rtaAGyyJDE0srqiIMszHAA9TVe21OwvJNlreW8z9dscgY/pVfxJ/yLuof9e7/wAqydYS2TTtLeFY1v8AzYRCUwHPTd05xjOaAOihuYbhpVifcYX2PwRhsA4/UUG5gFyLYzR+eRuEe4biPXFUdHnlmn1NZXLCK7ZEB/hXapx+pqpNZwWvivT3hjCvNHcPI3Usfk6mgDZnure2MYnmjiMjbU3sBuPoPWpq4bV9Qgubl7q5WZZIrqKOBDC2FjWQFmzjGWx+QFdXqd7Hb6PNdmV4kEe4OqZYZ6YB7896AL1Fcel9fWs2o2zS3ShdPa4T7S6s6sDjIK9B7e1WrOe5guNHm/tGS5+3riWJyCo+TduUAcYIx+NAHTUVheGmnmsFv7y+lkLl0COQEADkD6njrW7QAUUUUAFFFFABRRRQAUUUUAFFFFABRRRQAUUUUAFFFFABRRRQAUUUUAFFFFABRRRQAUUUUAFFFFABRRRQAUUUUAFFFFABRRRQAUUUlABRRRQAUUUUAFFFFABRRRQAtFFFABRRRQAUUUUAFFFFABRRRQAUlLSUAFFFFABRRRQAUUUlAC0UUUALRRRQAUUUUAFFFFABRRRQAUUUUAFFFFABRRSUALRSUUALSUUUAFFFFABRSUUAFFFFABRRRQAUtJRQAtFJRQAtFFFABRRRQAtFJS0AFFFFABRRRQAUUUUAFFFFABRRRQAUUUUAFFFFABRRRQAUUUUAFV7y/tLCPzLy4jhXsXbGfp61Yrl9e0M/a21G3szqV3KwVUuHHlQj1xxkUAaVr4m0a7l8uHUIi/YNlc/TIFa1cJHYXV9IsNxp+kX1uzbZHsGCvD75GK7HS7FdNsI7RJpZVjGA0pycelADLzVrSzmEDmSSYjd5UMZkYD1IA4qSx1C2v0Zrd8lDh0YFWU+hB5FcxfyXkdrfrYW/2i++3kzR4JJjwdnQg4xt/Wrmmw30urWVyZoUZLNUvYsZkDdQDz9evTn1oA6R3WNGd2CqoySTgAVXtNQs77d9kuop9n3vLcNiqviO3FzodxEZo4Qdp3SttThgcE+hxj8ayRPc/wDCTWEslnHa7baUSRxuHZkAGCcds4x+NAHRvd28dxHbyTxrNJykZYBm+gpEvbWS6a1S4ia4QZaMMNw/CuMXULeTVLC/uVmF1LclnUwv+7TYwVBxzjOTjuTWxe2BstQSS2nZ7iaWRreIqMRs4+dyepUDnH0HpQBvxyxylxG6sUba2DnafQ1Xm1KCFsOeMkZLKoJHXGSM1n6BqFuwSyhglRdrPHK5B87DYZjg8Esc8+tcP49J/tW2GePs5OP+2j0Aeif2za/31/7+x/8AxVJ/bFr/AH1/7+x//FV4pRQB7nDeRzFMBgH+62QQ30IJqxXFeBCf+EdTnpfHH/fIrr7RpXtY2nGJSvzCgCajrRRQA2ONIkCRoqKOiqMCoRYWojSP7PHsSTzVGOj5J3D3yTViloAqy6fZzLOsttG63BBlBGd5HQn8qjj0fTooZIUs4ljlUK6hfvAHIzV6koAjWCJJ3nWNRK4Cs/cgdP51JS0lAEdxbxXMXlTxrImQdrdMg5H6iqt3o2m3s5nurOKWUjG9hzir1FAEVvbxWsKQwRrHGgwqjoKBbxLcNcCNRMyhS/cgdB+tSUUAUk0jTkvPtiWcQuM7t4XnPr9au0UUAMmhjuIXhmQPG42sp6EVUtNH06yl821soYpMYDKvI/Gr1FAEUUEULSNFGqmVt7kfxN0yfyFDwRPPHO0amWMEI56gHr/IVJRQBHPBFcIEmRXUMGAPqDkH86WaKOeFopkV43GGVhkEU+igDNk0OxWzuIbSCO3eaFot6ryAf50/T9HsrDZJFbxC4CBGlVcE8cn8av0UAVjp9obUWpt4zAG3CPHGc5z+fNWqSigBaKSigBaKSigBaKSigBaKSigBaSiigAooooAWikooAWikooAWikooAWikooAKWkooAWikooAWikooAWiiigAooooAKKKKACikooAWikooAKKKKACiiigAooooAKKKKACiiigApaSigBaKSloAKKKKACis27vbv7Y9tYxQu0UQlkMrEA5JwBgdeDzVuyuVvLOG5QELKgcA9RkUAT0lVpNRs4rlbaS5iWZiAELc5PSov7TggErXlxbxBZWRcP1Ax19+elAF6iqb6rYRuqPdwqzEAAtjqAR/MfnUltf2l27pbXEcrJ94I2cUAWKSqtzqdjaOUubqKJhgkM2Dz0/lSR3vmao1qoUoIFlDg9ckj+lAFulpKKACiiigBaKKKAClpKKAFooooAKKKKACiiigAoopKAFopKKACiiigAooooAKKKKACkoooAKKKKACiiigAooooAKKKKACiiigBaKKKACiiigAooooAWikooAWiiigAooooAKKKKACiiigAopKKAFpKKKACiiigBaKSigBaQgMCrAEHgg0UtAFHTdHsdK837FAsZlbcx7/AE+ntV6iigCneaXZ30iyXEOZFGBIjFGA9MqQalsrG2sIjHawrGpOTjqx9SepP1qeigBJI0miaOVFdHGGVhkEVWsdLsdOLmzto4S/3io5NW6KAI5IIpXjeSNWaI7kJ/hOMZFHkRfaPP2L5u3Zv74znFSUUAVrfT7S1mkmt7eOOST77KME85/nVS90K1vXDTRQyAZ2iWLcVyckA5HFalLQBg/8Irp3/PpZ/wDfj/7Kj/hFdO/59LP/AL8f/ZVvUlAFGz02O0SOOMRpFGSyxxx7Rn1PNXqKKACiiigApaSloAKSlooAKSlpKACiiigBKKKKACiiigAoopKACiiigAoopKAFopKWgAooooAKKSloAKKKKACiiigAooooAKKKKACiiigAoopKAFooooAKKKKACiiigAopKWgAooooAKKKKAClpKKACiiigBaSiigAooooAKKKKACiiigBKKKKACiiigAooooAKWkooAWiiigAooooAWkoooA8y8Y22pv4nu3toLtoiECtGrFSNg9PfNdp4Pjni8MWaXKOkih8rICCBvOOvtitmigDnr6G5j1GY2UFx5ksisyOivBLjAyT1U8fp0pbeym/teKSSBti3c75K8AFQAa6CigDn76ylkg1/bblmnUCP5eXxGBx+NWZEktdW+0pbSSRpZbcRqMkhh8o98VrUUAZaWzNrOoTPCdklvGisR1+9kfqKraDa3EE1uZonQLp8UZLDowJyPrW7RQAUUUUAFFFFABRRRQAtFFFABS0lFAC0UUUAFFFFACUUUUAFFFFABRSUUAFFFFABRRRQAUUUUAFFFFABRRRQAUUUUAFFFFABRRRQAUUUUAFFFFABS0lFAC0UUUAFLSUUALRSUtABRRRQAUlFFABRRRQAUUUUAFFFFABRRRQAUUUUALRRRQAUUUUAFLSUUALRRRQAUtJS0AFJS0lABRRRQA7yk/u0eUn92n0UAM8pP7tHlJ/dp9FADPKT+7R5Sf3afRQAzyk/u0eUn92n0UAM8pP7tHlJ/dp9FADPKT+7SeUn92pKKAGeUn92k8pP7oqSigBnlJ/dFJ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eVH/dFSUUAR+Un90UeVH/dFSUUAR+Un90UeUn90VJRQBH5Sf3RR5Sf3RUlFAEflJ/dFHlJ/dFSUUAR+Un90UeUn90VJRQBH5Sf3RR5Sf3RUlFAEflJ/dFHlJ/dFSUUAR+Un90UeUn90VJRQBH5Sf3RR5Sf3RUlFAEflJ/dFHlJ/dFSUUAR+Un90UeUn90VJRQBH5Sf3RR5Sf3RUlFAEflR/wB0UeVH/dFSUUAR+VH/AHRR5Uf90VJRQBH5Uf8AdFHlR/3RUlFAEflJ/dFHlJ/dFSUUAR+Un90UeUn90VJRQBH5Sf3RR5Sf3RUlFAEflJ/dFHlJ/dFSUUAR+Un90UeUn90VJRQBH5Sf3RR5Sf3RUlFAEflJ/dFHlJ/dFSUUAR+Un90UeUn90VJRQBH5Sf3RR5Sf3RUlFAEflJ/dFHlJ/dFSUUAR+Un90UeUn90VJRQBH5Sf3RR5Sf3RUlFAEflJ/dFHlJ/dFSUUAR+Un90UeUn90VJRQBH5Sf3RR5Sf3RUlFAEflJ/dFHlJ/dFSUUAR+Un90UvlJ/dp9FADPKT+7R5Sf3afRQAzyk/u0eUn92n0UAM8pP7tHlJ/dp9FADPKT+7R5Sf3afRQAzyk/u0eUn92n0UAFFFFABRRRQAUUUUAFFFFABRRRQAUUUUAMd1jUs7BVHcnApn2u2/5+Iv++xRdW0F3A0NzEssTdVYZBrkBo2na5q4jsbOGLT7N/wB7Mi4Mzj+AH0Hc0AdjJLHCm+WRUUd2OBRFNHMm+GRZF9VORXNyW8Wr+L57W9USW1jAhjhP3SzfxEd/Sg20Wj+L7GKwXyoL6OQSwr93KjIYDsaAOja4hRWZpUUKcMSwGD6GiSeKGPzJZURP7zMAK5PRNJtdQ1nWpb1PPSO8YJG/3Qe5x69KnFrDq3jC9t76MSW9jDGIIW+78wyWx+lAHSpPE+zZKjb+VwwOfpUtcfPp9tp/jvR1tF8uORJmMSn5VOw8gds/0rsKAIZbq3hcJLPGjHoGcA1JkYzkY9a5NYtGupLk2uiz6hudlecrkFs84Zj/ACqPSLq1bwQP7WeQ26StHgMdzYb5V46+lAHWR3VvM5SKeN2HVVcE05pEVtrOoOM4J7etcRq4t7OKyubHRprB47mPbKVVcgnlTg55rQ1qzS+8aadBMW8k2zl1BxuAPQ+2cUAdNDcQT58maOTHXYwOKlrlbyzttJ8WaM1hCsAuRLHKqDAYBQRkfjXSXcrQWk0qjc0aMwHrgZoAJLqCKQRyTxo56KzAE09nVWVSwBboCetcTokMV3pK3F5ok9/PdZeS4O05yT0ycjFaEWl3Fx4YjTUJHtbmzdngndhujAPylj9ODQB0zuqDLsFHTJOKfXE6Jdy+K7+M6g6JHZBXFuuR5z/89D/s10moX17azhLbS5bpCuS6SKoB9OaALN/dxWFlNdznEcKlj/hWHaRa9q9ut4+oDTo5RujgjiDkL2LE96TxW1xeeDLp3tngkwrNEWBIAYZ6e3Nb9lJHNZQSQkeW0alcemKAKmljVYnkh1Fop0UAx3CfKW9ivY1bN3bibyjPEJP7m8Z/KqfiO7lsdBvbmA4kSI7T6E8Z/Ws618M6ZJoUYkhV5pIg7XJ++WIzuz9aAOhd1QAuwUZxknHNIs0bSNGsil15Kg8iuHvbm4v/AAFYSSynzjconmd+GIB/StPX7KDRPD8x05BBNMyRPP1cgsASTQB0S3Vu8piWeJpB/AHGfyqRnVCoZgpY4GT1Nc7q3hvTLbQp2toBDPbxGSOdeHDKM5J/CqOqs+q6f4aaZ2RriZPMZTg8rzj0zzQB1sdzBLIY45o3deqqwJFOlmihTdLIka+rHArlvEOm2ek/2Zd2FulvMl5Gm5OCynOQfWrmsnSpNWjjuLKW/vBFlYUG4KuepBOBQBuxSxzJvikV1PdTkUx7q3jTe88aqDtyXAGfSuZ8PsIPFd9aw2j2cD26y+Q2OGzjIAPGc1H4X0izvjqU95EtwReyoqScqgzzgepzQB16OrqGRgynoQcg1F9rt/O8r7RF5n9zeM/lXM6b5OmapremNIyabHCJgNx/dAj5gD2qjqEWmPoE81hodwiiMyR3RUKR3DZJzQB0+u6umj2iTFVkZpFTYWwcE4zUuoPNNZ5sLyGF96/vGwy4zyPqa5vxPBDeeGNOvp4ke5fyAZCOcHBI/WrfimytbDw95dnAkKG5iJCDGTuFAG3qP2gQxtb3MVttkUyNIMgp3HtRYGZ5biV7uKeB3BhEY+4uOhPeue1d2u/FgtZ7OW9tra3EiwIRgsT94gnn0qxplrPBr4mtdMlsbOSJlnRioXcPukAHr1FAG+93bxqHeeJVJwCXABNNu7uO1spLkspVELD5sBsDOAa5bwfo1le6S897AtwzTSKok5CDPQDtzk0mlWsM/h/WrKeMTQ2VzOsAfnYAOMfTn86AOj0fU01TTre5GxXlQMYw2StWmurdZfKaeMSH+EsM/lXMaLb2+neCxqdtbRrdizZvMC8k4J/pVXTrKCbRY/O0K4uZp0DtckqWZiM7gc5FAHaM6oVDMFLHAyeppkdzBLIY45o3deqqwJFchqVvdz6d4cttRLx3DXISUhvmxgjqO5FWPEOm2ek/2Zd2FulvMl5HHuTgspzkH1oA62sfW76aG40+xtH2z3cwBbGdsa8sfy4/GtiucvCX8e6ejfdS0kZfqTg0AP1jVZjqttpdjdQ27yK0ks7YbYo7AetP0+7urfXpNNu7n7Sslus0MhULnHDDj86zbvSdPk8dQRPaRGOS0aR128M248n3q3qsaW/ijw+IVCACaPA6bdo4oA6Sqeq/af7MufsTbbkRkxnGfmxxVyigChol+NT0i1u8/NIg3ezDg/rmse01+4m8Vy2zf8g9y0ELY6yoAW/mfyqvDfDw8dctGOBF/pVsD3D8YH0bA/GnXekSWPhC2eME3lky3ZPcvnL/AKE/lQBreJdQl0/SWa1OLqZ1hg4z87HH+NaKt5NupuJFyqjc54BPc1gNcJrfiWwWI7razg+1N7uwwo/Ac1X1x2uvFUFnNaS3ltDb+d5CEAMxbGTkjIFAHUxTRTpvhkSRfVTkVV1q4ktNGvbiFtskULupxnBA4rH0+1mi8QQzWely2Nq8bLcKSoUnqpAB61qeJP8AkXNR/wCvZ/8A0E0AQpLe3WkabNDdxQSyeW0rSLneCOQPc1akF1/a0TLdRra+Wd0BX5mb1B9K5zVv+Rb8Of8AXzbf+gmr1yf+K+tP+vF//QqALPhW/uNR0gXF04eTzZFzjHAY4rXV1ddysGX1B4rzvRb+eazt9FWU2MNxLIWuTwXG77iH1re8SxDTNEsdOsUkSGa4SFljOGZTkkZ9T/WgDo4rmCZykU8bsvUKwJFOaaJCweRVKjJycYHrXJXdi4jhbStBmtLqGRSkgKLxnkMQeQRmpptPh1HxzcJdAvClojGPPysc8Z9e9AHTQzxTruhlSRfVGBFS1y9tbQ6Z44FvZxiGG4si7xpwu4N1xXTOdqMw5wCaAI5bq3gYLLPHGx6BmAJp7SIiF2cKg53E8Vy3hnSrPVtJ/tHUYFurm7ZmdpOdoyQAPTGKy7qR4/CfiDT97PFZ3AjiYnJClx8v4UAd011brKImnjEh6IWGfyqR2VFLOwVR1JOBXL6l4fsI/C1xN5IN1HbGb7Qfvlwuc5+tGoQXmp6Fo9wsJu0UJLcW+7aZht/XnnFAHSwzwzgmGVJAOpVgac8iRqWdgo9ScVz+ivo7aqRb2Mmn3wjOYXQpuX1x0Nbd5aW97AYbqFJYzztcZGaAKehaxHrGnx3OEjdyw8sPkjBIq811brL5TTxiQ/wlhn8q4/w7b29l4Nk1SG2j+2xRTFZNvzcE4pNOsoJtFj87Qri5mnQO1ySpZmIzuBzkUAdvWJq2oXFrr2j20ThYblpRKMDnCgj+dW9CW7XRrVdQBFyqYfJyeOmfwxWJ4st1u9f0CB2Ko8kobBwSMLkfj0/GgDpYrmCZisU0cjL1CsCRTpZooE3zSLGvqxwK5XxPp1potnBqemwLb3FvMgHl8eYpOCp9aZO5vvFd8t1p8t/FaKiRRDbtTIyWIJ5JoA60TRNF5qyIY8Z3A8fnTgQwBByD0Nc1pmnSNfX8H9nyWmmXUGDE5GA/Q4APGQf0pml6udL0C9t7w7rnSyYsd3H/ACzP48CgDbvWnkltvsl3DEqzASqwBLjuo9DVppok3b5EXYMtlgMD3rj5rB9PtNAWc5uZtQWacnqXYEn8un4VOmnQah451JbpfMhjhiPlH7rHHBI745/OgDqopop03wyJIvqpyKbNcwQEedNHHnpvYDNc7Y28WmeOJLSzQRW89kJWjXhdwfGQPpTNC0+21m41K/1KJbmX7U8KLJyI0XgACgDRs9Qnm8U31m0gNvFBG6KAOCepzWo91bpKInnjWQ9FLAH8q4+yQaPr/iD7MSy29mHjQnO3jIWm6Taw3OjRvc6HcXk1wu97klSzE9wScigDtXdUALsFBOMk45pguoDN5InjMo/g3DP5Vx+tR3o8FWUN6XjuhcRpknLD5iFJ98Yqx4p0ax07w7Ld2kCxXVsyOkw+/ncAST360AddVJRc/wBrOTdRm28oYgx8wbP3s+lWom3xI5/iUGsGH/kfrj/rwX/0OgDbe6t40LSTxqqnaSWAAPpT0dZEDIwZT0IOQa5Pw9pNnfXmsTXkQn238qosnKrzyQPU/wBKt+F4xaajrNhFkW8E6mNM8LuXJA9qAOjJxWTreprDol9PZXEZnhiJG0hip+lVvGEkg0+1tkdo1u7qOCRlOCFOSf5VS8UaDp1p4bupbS3S3khTh04JGcEH1z70AdHYTtLpttPKw3PCrsegyQCalhuIZ8+TNHJjrsYHFclq8rvaeHbDypJoLhA0sUZwZAqKQv05/Spvskq6lYT6bostiySgTMCqq0Z4IIB5oA6yoZLq3hcJLPGjN0DMATUp4BNcn4X0uy1fTG1LUYFubq5kcu0nO3kgKPTFAHVK6MzKrAleoB6VG93bxyiJ541kPRSwB/KuR0YnTJPFTQOZPswBjLHJ+VGwPwwB+FXtG8Pabd6DBLdQLPPcxiSSd+XLHnOe2KALvia/uNPs7WS2cK0l1HGxxnKk8io9b1SZL+z02xuIYZbgsXmfDeWqj09TXOvczXHhKxWZzI0GprCHJyWAY4P+fStPVNKsJPGWnI9pEyzxyvKCv32x1NAHS2SSR2say3BuXA5lIA3fgOKzY9QlHim7tJJVW2itUkAOBgk8nNa0MUcEKRQoEjQYVVGABXLT2EGoePJ47ob4ks0cxE8Oc4GfUDNAHUQzwzruhlSRfVGBqWuWuLOHRfFOmNp6CFL3fHNEnCtgZBxW/qM7Wum3Vwgy0UTOB6kAmgCSS6t4pBHJPGrnorMAaj1C9jsLKa5kIxGhcAnG7AzgVg6BoOn32hQ3N7AtzcXaeZLM/LEn0PbFUYIkvfBmopeKLhrBp4oZJOSAo4Of89KANrw9LfXkSX13fxyCaPcLaNABHnkc9c1tMQoJYgAdSayPDOn2lrpNpPBbxxyywIXdRgtwDzVXxNm61PSNLdmW2upHaYA43hQCF+hzQBuw3ME5IhmjkI67GBxT3dI13OwVfUnArPh0HTLa6iuba1WCWLoY/lzxjB9am1jT01TS7izfjzVwD6N1B/PFAF2oxLGybw6lP7wPFcyuuzDwnux/xMlb7Hszz533c/1qe7stM0rw9Z2OoCSSNXVRHHnM0hzxgdckmgDdiuYJyRDNHIR1CMDih7iGNWLzIoQ4YlgMfWuPuhDaaro81npMunM10sRchVDqeCCAas6ZpdtqHiTW5LyMTJHMoWNuVBK8nHc0AdVHIkqB4nV1PQqcin1zOgRJY+JtYsLddlsoikWMdFJHOK6G4aNbaVpm2RhSWbOMDHJzQA03dusvlG4iEh/h3jP5VKzKilmYKB1JOBXE3EGkzaLcPY6HcPGYmZLoqAcgcNknPvV97ixufDmktqyS3MkyrsiTJMr7e4HX8aAOkhuIJ8+TNHJjrtYHFDTRJu3yIuwZbLAYHvXHv5dp4k0h7TTJNO812jcEKokXHcA9qnTToNQ8c6kt0vmQxwxHyj91jjgkd8c/nQB1UU0U6b4ZEkX1U5FMe6t403vPGqg7clwBn0rnrG3i0zxxJaWaCK3nshK0a8LuD4yB9Kq+F9Is746lPeRLcEXsqKknKoM84Hqc0Adgjq6hkYMp6EHINRfa7fzvK8+LzP7m8Z/KuZ03ydM1TW9MaRk06OETAbj+6BHzAHtVHUItMfQJ5rDQ50URmSO6KhSO4bJOaAO5ZgqlmIAHUk0yG4hnBMMqSY67GBxXParb3mqaBpcscZuQPLmuIN23zl28jP1pdIfRzq6CKwl06/CHEToU3r36cGgDfluYICBNNHGT0DMBmq+pC5eGH7HdRW581dzOuQ6/3R7mucmsxZ6lfzaxpMmoRTyFo7hF8zYnZdvUY9qTWGsj4f0g6Y5a1OoR7Mkkjlsjnng0Adc0saEhpFUgbiCeg9aSGeGdd0MqSAd0YGuZvLCHUPHflXILwrYhjHnh/nOM+oqRLSDS/GdrHZRiCO6tn8yNOFJU8HHrQB0M1zBAQJpo4yem9gM09ZEZiqupYAEgHnFctoGn2usSahqGpRLczm6eICTkRqvAAHaneH7WOy8XavbwuxiSKLapOdgPO38M0AdVUH2u387yvPi8z+5vGfypL5oUsZ2uXKQiNt7A4wuOea4zUItMfQJ5rDQ50URmSO6KhSO4bJOaAO5ZlVSzEADqTUcNzBOSIZo5COuxgcVh31xYzaBpr6sskxnWMrFHkmVyvTA69ay5vKtNd0eW00qTTjJN5TEhVEikdCAaAOwe5gjVmeaNVU4YlgMH0p8ciSoHjdXU9CpyK5LQtLtb/WdblvIxOsd4wSN+VB7nHr0q14cjWy8Q63p8A220TRPHH2QsuTigDpqh+1Qed5Pnx+b/AHNwz+VVNfuZLPQr24hOJI4WKn0OOtZmm+G9NfRYS8Qa4liEjXOf3m4jO4NQBc8L30+oaOtxdPvk8xxnGOAxArSjuYJXKRTRuy9VVgSK4K3uJovAtnDGXY3N6YXMZwxUsScH3xj8a0b2xbyIjpWgzWl3C6tHKpQdDyGIPII9aAOyopB0paACiiigAooooAKKKKACiiigAooooAKKKKACiiigAooooAKKKKAKWrWk1/ps1rb3JtpJBt8wDJA7/pWXZaNq9hax21tqtukUYwFFp/8AZV0NFAGPqGjSz3kV/Z3f2W9SPy2fZuWRfQj60afo0sWoHUdQuzd3YTYhCbUjXvgf1rYooAzdL0v+z7i/lEu/7XOZsYxtyOlZutx6f/bEcn9ptpuoCPHmdFkTPQ54NdJUM9tBcrtuIY5VHZ1BoA5Cxt45/GVlLb3r6hJbxSNcXBIKjI2qoxwOvT3rtKigtoLZNlvCkS+iKAKmoA5+HQLyzEtvY6mYbKVy3lmIF0z1CtSReFoU8PnSmuGIEpljlAwVbOR+VdDRQBzd54ev9SjjXUNUEnkyK6BIdo4PU88nH8605tM83XbfU/Nx5MLRbMdcnrmtGigDNv8AS/tmqade+bt+xs524zu3DH4dK0CAQQRkHrTqKAOfi0O/sA8OlamILVmLLFJCH8vPXac9KmudCkvLO2tLq/mmhVy8+4YM3cLx0HtW1RQBk6josdzLa3Fq/wBkubYgJIi8be6kdxWtRRQAySNJY2jkUMjgqwPQisCLQdR08GLSdWMVtnKxTRCTZ7A+ldFRQBk2ei7IrgX91LeyXKbJC/C7fQKOBVJdA1OO1+wQ6yy2ONoBiBkVf7obP610dFAGPe6BDPpFtp1u/kxW8iOvGc7Tn9avajYwalYy2lypMcgwcdR6EVaooA5yTQdSubcWV5rLSWXAYLEFkdfQtmtC90hLmTTjG4iSxlDqgGcgDAFadFAGbrOl/wBqwW8Zl8vybhJs4znb2qC/0eeTVBqWn3Ytrkx+U+5N6uucjitmigDE0zQ5LPWJtSnvGuJpoRG+VxznOR6DgDFY3h2wvZE1C40+/wDszteyq6PHvVsHg47Hmu0qOOKOIERoqBiWO0YyT1NAGTZ+HoorO9ju5nuZ74YuJiMFuMAD0Aqo/hzUJdNOmS6uTZiPYgWEBsAcBjnkDj610tFAGVd6LFeaBHpcsjAJGirIvUFcYP6VBc6NeX+lmzvr9JXEqOsixbeFIOCM9a3KKAMnU9Ia6vIr6zuTaXka7PMC7gy/3WHenWFjqEdz599qRnwpVYo4wiD3PcmtSigDO0PTBpGn/ZRL5vzs+7GOpzTNM0hbEagrSeat5cPMRjGA3atSigDF0rRZ9Piaze8W407ayrC8fzAHtuzyOtQw6JqdlF9lsNX8u1HCLJCHaMegOa6CigDIn0Zpxpu+7d2spfNLuMtJwfy61LrOl/2rBbxmXy/JuEmzjOdvatKigArn9dX7Lr2kakR+7V2t5D6bx8p/OugqOSNJV2yIrrkHDDPI6UAUZNLD6/Fqnm48uAw+Xjrk5zmqDr9u8bRkcx6dbkn2d+35V0NRpHGju6Iqs5yxA5Y9OaAK0Ftcx6jcXEl40kEgURwFcCMjqc+9XaKKAMTWPD0Wq6lZXjybPs5+dQP9YucgH8RWy6q6MjDKsMEe1OooAxvDugx6FDOiymZpXzvIwQo4VfwqTVNIN5cw3lrcta3kIKrKF3AqeqsO4rVooAyrGx1FLsT3+pmcKCBFHGET6nqTVvUrT7dp1zab9nnxtHuxnGRjNWqKAMW80MXGmadam42ixkjk3bfvbBj8KpRzw6h45jltJVmjgsisjocqCW4Ga6UgEEEZBpkFvDbLtghSJT2RQKAMm08N2seitpl0ftCGRnDYwVJOQR6EU5tDNxow0++u5J2Rsxz4w6YPynPqPWtmigDDTTNYdkS41omFSM+XCFdvYnNW4tM8vXZ9S83PmwrFsx0wc5zWjRQBmyaXv1+LVPN+5AYfLx1yc5zWjS0UAc+uhX1k8qaTqf2a2lYv5TxB/LJ67TmnSeGoj4euNLjnbfcNvknYZLPkEk/lW9RQBUvLP7VpU9jv2+bC0W7HTK4zVN9Ku47CzgstRe3ktYwmdgZZOAOV/CteigDGstHuRqaajqN4LmeNCkYSPYqg9fqa2KWigDE0/Q5rB5LdLtZNNkLk2zx5I3dg2elRQ6JqdlF9lsNX8u1HCLJCHaMegOa6CigCC0ha3tY4XmeZlGDI/wB5j6ms3W9C/ta7sp/tLwNaF2UoOckDB/AgVs0UAYH9hXl3dQPq2oi5ht3DpEkQQMw6FvWp77RpX1A6hp12bS6ZQkmU3pIB0yPX3rYooAztOsr2CZ5r7UGuXYbQioERfoPWqmoeHIL7W7fUWlKiPHmxAcSleVz9K3KKAM7VNM/tGaxk83Z9luBNjGd2AeKS20vyNcvNR83P2lETZj7u33rSooAzTpefES6r5vS28jy8f7Wc5qpJod3b389zpN+LVbk7pYnj3qW/vDng1u0UAYel+HhY6hd3cty1y11GFk3r1Pc/T2qOHQ9RsYzbabq3lWmTsSSEO0YPYHP866CigDHvtEa80qCykvJHeKVZTK4yWwc1Y1zTf7X0mex8zyvNx8+M4wQen4VoUUAMjXZGqf3QBVFNM26/Jqfm/ftxD5eOmDnOa0aKAM7SdM/s03h83zPtNy8/TG3d2osNM+x6jqF35u77Y6ttxjbgYrRooAo6tpsOq2D2sxZQSGV16ow6EVkXfh7UtRspLTUNX8yIrhQkIUk9i3POPSulooAybzREutPtIBO8U9mFMM6DlWAxnHofSmQadqpuY3vNX3xRtu8uKEJv/wB481s0UAFcgsenRXd1/Z/iBtPVpGM1ucABs8kBuldfVaews7h989rDK3950BNAHO+D7SFn1eaIM9ncShEZ+TIACGb3ySasx6DqVrAbOx1gxWfIVWhDOgPYNmugRFRQqKFUcAAYAp1AGHP4cgbSLTTreQxR20yS5IyWIOTn65NW7jTPP1q01HzcfZkdNmPvbvetGigArCvdAln1p9Utr5re48pY0wmQMZzkdwa3aKAMWx0WddTGo6nefa7hFKRAJsSMHrgetbDKrqVYZUjBHrTqKAOdi0HUbKJrXTtWMFmSdqPEGaMHspzV2PRIYNBl0qB2VZI2QyNySW6sa1aKAK9hbfY7C3tt27yY1TdjGcDGaq6zpSapFFiV4J4H8yGZOqN/UVpUUAY9pp+qC6jlvtVMqR9I4oggb/e9a2KKKAMP/hHIf+Ej/tbzTt+95GPl8zGN/wCVWta0ldVgiAmaGaCQSwyqM7WHt3rSooA56XQL28u7O5v9S817WZZFVItq4HXjPU8c1oafpn2K+v7nzd/2uQPtxjbgYxWjRQBm22l/Z9bvNR83d9qRF2Y+7tGOtXbiBLm3kglGUkUqw9iMVLRQBza+Hb77AdNbVibAKUVREA+3spbPSp5fD27TdPgiumiubDHlTBcjOMHI9DW7RQBz/wDYF1PqVlf3+oedNauSFWPauMdAM9fer1tpfka5eaj5uftKImzH3dvvWlRQBmnS8+Il1Xzelt5Hl4/2s5zXO+HrC9kTUbjT7/7M7Xsqujx71bB4OOx5rtKjjijiBEaKgYljtGMk9TQBk2fh6GKzvY7uZ7me+4uJiME8YAHoBVR/DmoS6adMl1cmzEexAsIDYA4DHPIHH1rpaKAMmXS7kWFnBZ6g9tJaoE3BAyvgAfMp+lR2mj3R1OLUNSvRcywKyxLHHsVc9T71tUUAYsmm6uksn2XWMROxIWaEOyZ7A5FRN4ZiGlWdjHOwFvcrcM7LkuQST9M5rfooAzhpmNfbVPN624g8vH+1nOaJ9N87W7XUfNx5ETx7Mdd3fNaNFAHJzx6fHq121lrh02dm/wBIiIAVm/vAN/MUeFIIjrWqXNpI81sQkfnuc+a4yWOfxrpLiytbohri2ilI6F0BqWONIkCRIqIOiqMAUARXtrHfWc1rMCY5UKNjrg1hP4c1CXTTpkurk2Yj2IFhAbAHAY55A4+tdLRQBjXmgi506xgS4aK4sdhhmC5wVGOR6Gq76Bd3V9Z3l/qPmyWsodVSLauPTGep459q6GigDN0vS/7OuL+US7/tc5mxjG3I6UWmli11m/1Dzd32wRjZj7u0Y61pUUARXEMdzBJBMu6ORSrA9wawoNA1G3g+xR6wwsB8oXyh5gX+6G/rXRUUAYVt4Zgj8P8A9kyysyhy6SKMMh3ZBH0pV0vWHKxz62fJUjJjgCuw9zmtyigBKWiigAooooAKKKKACiiigAooooAKKKKACiiigAooooAKKKKACiiigAoqOWVIYnllYKiAszHoAKwLfVdZ1ZTcaXZ28VoT+7kumO6QeoA6CgDo6KzNLvL+aWS31GxMEsYyJIzujcex9fatKgBaKKKACikpaACikpaACikpaACiqd/qMOnm2EwY/aJlhTaP4j60XUt6l1arbW6SQsxE7s+Cg7EDvQBcoqokl4dTkjeBBZiMFJQ3zFs8jFWqAForL07U5LvV9Ts2RVWzaMKw6tuXPNalABRWJrep3trqFhY2EUDy3e/mYkAbRntUM2oeIbFDNdadbXMK8t9mkO4D1wetAHQ0VV0++g1Gyiu7Z90UgyD/AENWaAFoqnf6jDp5thMGP2iZYU2j+I+tXKACisp9TkXxLFpflr5b2xmL987sYrUoAWikpaACiiigAoqC8mNvZzzAAmONnAPfAzWbBrqL4Zi1i7QqrRqzrHzyTjigDZopqsGUMOhGarTS3i6hBHFAjWrBvNkLYKntgd6ALdFFFABRRSUALRWZ4f1KTVdMF1KioxkdcL04YitKgBaKp3Wow2t9aWkgbzLosEwOBtGTmrlABRRRQAUUlLQAUUlLQAUUlLQAUUlLQAUUUlAC0Vl6JqUmpC9MiKn2e6eBdvcDHP61p0ALRRSE4GaAForM8PalJq2jw3sqKjyFsqvTgkf0q7dXCWlpNcyZ2RIXbHXAGaAJqKr2dyl7Zw3UQISVA6g9cEVV8Qai+k6PPexIrvGVwrdDlgP60AaVFNQ7kVvUZpaAFoopKAFooooAKKKKACiiigAopKKAForLTU3bxK+meWvlraiff3zuxitOgBaKKSgBaKKKACiiigAoopKAFooooAKKKKACikpaACikpaACikrM0LUn1S1mmkRUMdw8QC+ing0AalFFJQAtFZWo6pJZ6xplksasl40gZj1XaARj861KAFoopKAFooooAKKKSgBaKKSgBaKKKACiszXNSfTLe3kjRXMtwkJ3dgx5NadABRRRQAUUlLQAUUlLQAUUlFAC0Vl2WpSXOt6hYsihLURlWHU7hk5rUoAKKKSgBaKy7XU5J/EF9pxjUJbxo6t3O7rWpQAUUlZuq6k9hdadEiKwup/KYnsMHkUAadFVBJef2m0ZgT7H5WRLv+bfnpj6Vm6hq2oad4eur+6tYkuInwkYfcpUsACT+NAG7RTI23xq+MbgDT6ACiiigAooooAKKKKACiiigAooooAKKKKACiiigAooooAKKKKACiiigAooooAKKKKACiiigAooooAKKKKAMTxkXHha/wBmc7ADj0yM/pWjpixrplqIceWIU249MCpbiCO6t5IJl3RyKVYHuDXP2tpr+ixC0s0t7+0TiIyuUdB6H1oA2dWvDYaXdXYXcYY2cD1IFYVnoMt9pkV7PqV4L+ZBKJElIVCRkAL0xWhb2Oo3sF0usTR+XcRmMW8I+VAe+TyTVKCDxJZWQ06FLSVEXy47pnIIXoCVx1AoAoXmr3d54DF35hju1lWNmU4ywcDPHrWpcQNoGl3mqPc3F3diHkyv8ue2F6AZpl34cdPCqaTZsHkV0cs5xuO4FjW3f2cd/YTWk33JUKHHb3oAwIPD8s+mJdy6leDUZIxJ5olIVWIzjb0xVG81S91Hw/oc8UxguZrxYndemRuBOO/TOK0I4PEsFiNOjS0dVXy0uy5BC9ASuOuKkm8PPFp+j2dowZbK5SWRnOCQM5P5mgCprFg2hR22o2t7dtKs6JKJZSwkVjg5FafiBbYrD9t1OWzhycxxPtMp+o549vWpPEenzanpq29vt3iaN/mOBgNk1DrOm3kmqWeqWAjlmtgyGGU4DA9wexoAzNIu4bbxNFZ2F1czWlxCzFJyx2sOcgt7VrTeJLKG4eForssjFSRbuRn64qrBpuq3HiO01S+8hEjidPKjYnZkcc9ycn8q6OgDkvGGnxzXOmTma4UzXccZUSkADB5A7H3qa/ibTdV0G1guLho3nk3eZKWLfL0J71o+INNm1G0h+yui3FvMs0e/7pI7Gqs9lqWoXuk3d1DDA1pM7SKsm4bSvBHFADreaU+NLyEyMYls0YJngHcecVn6PZv4kil1S9vLpVeVlgihlKCNQcDp3q7aEP45vypBC2kanHY56VHbWGsaLLPBpkVtc2UshkjEjlGiJ6j3FAEfhSKaDXdeinmMzo8Q8w9WG04J98Yrqa5zSdK1TT5tYuZJIZbm72tEedu4KeCOwycfhW3Y/afsUP23YLnaPM8v7ufagDG1j/kbtA/7bf8AoFdBWFr1jqEup6df6fHFK1p5mUkfaDuGKjlXxNfIYWFnYI3DSIxkYD296AKvhoD+yNXSO5+ywreSiOYY/drxyM8VnalPp9jYteaZqt7NeREMHZ3dJOeQeMY610U/h6H/AIRl9GtXMalcBzyS2c5P1NZ2o6fr+p6M+nSRWluqoAWRyfMxjAAx8o4oAZ4ssY7iXSrkzXCme6iQqspCqCDyB2PvXTWNmljbiBJJZFBJ3SuXb8zWfrelz32nWy2zotzayJLHv+6WXsav2D3cltuvoI4Zs42xvuGPXNAHOatbS3njq2hjneBWsT5jRnDbdx4B7dqlSB9D8T2Ftb3M8ltfJIHjmkL7WUA5GfrWjJps7eK4tSG3yEtDCeed27PSl1DTp7nXtKvI9vlWvm+Zk8/MoAx+VAGZa27+ItR1CW6urhLa1na3ihhkKDK9WOOtT6JNcWms3+jTTyXEcKLLBJIcsFPUE9+aU2GqaVqF1PpUcFxb3b+a0Ur7Cj9yD6GrGjaZcwXd3qOoujXl1gFY/uxqOig96AIvBk0tx4YtJZpGkkO7LMck/MaybXVrq08G3l0sjPcfanjjZznbl8D8s1c0+w13SrdtNtEtXtg7eVcO5yik55XuRmlsPDUg8L3Gk3koDySs6yKc45yp/SgBl74fe00e4uItQu3vFhZnaSUlZOOQV6YNZd/ZpN8ObW5MsytFCgCq5CnLjqO9bEsHiO90+TT7hLSINGUe5VyS4x2XHBNTpocsvg5NHmdUm8kLuHIDA5H60AX9J0+PT7fEc1xL5gBPnSl8cds9Ko6jNKvi7SIlkYRvFMWUHg8DqKvaS2o+SU1KCGNkAVWifcH9TjHFQ3mnTz+ItOvk2+TbpIr5POWAxigDJS1n1PxXq9tLe3EdpEIj5cblckoO/YdelWNFEun+JLzShcSzW3kLPGJW3MmTgjPpV6w06a31/VL19vlXXleXg8/KuDmiPT518UzaidvkParEOedwbPSgCxrF42n6Rd3aAFoYyyg+vasaw0GabT472TU7v+0JUEnmCQ7FJGcbemK3761jvrKe1l+5MhRse9YdpB4itrRdOAtWjRfLS8LHcF6A7fXFAFfwvubwW2+6+xnfIWmGPk+fnrWdqNzYadareaXqd7NdRupLO7ukgzyDkYrUt/DU58HSaPNKqTFmYOOR97IzTNV0/X9X0o2UkNpbKu0nY5PmYI4HHyjvQBHr2lxS+J9JJnuh9paUttmI24Ufd/u/hXVWtutrbJAryOqDAaRizH6k1ma3p11cTWN5YmM3Nk5YJIcK4IwRntWlaPO9sjXUSxTEfMituA/GgDmdY1BLnxE+nXVxcQWdtEGcQBt0rnkAlRkACpdEuvK1prSzlup7CSEuPPDZicHoCw6EVc1DTr2HVhquleU0rx+VNDKSA4HQg9iKsWDaxNcGS/jtoINuBFGS7E+pNAGF4RsZ9T0uC9v7+6kCSN5caykDhjy3c811lwSLeQg4IU8/hWb4X02fStEitLnb5iM5O05HLEitOZS8LoOrKRQByPh3SJNX8P29zf6heM7KRHsmKhACRn3P1q7o13Ne+Ema6v2t5I2aN7rjICt159uK0fDljNpuhWtncbfNiUhtpyOpNZSeG7iTwrcaXLIkc0kzSKRyv3sjNAGXqFzYabBHeaXqV7NcRyLku7skqk4IORitjURPq/iT+yjcS29pBAJpBC21pCTgDPpUGq2Gv6xpn2OWG0tlQqTscnzMEe3A71e1XT5jq8V9pl3BDfiLY0Ux+WVM+g5696AM+7tJ9K8QaNBBe3D2c0rZikkLEEL69xz0PpRq+oR3XiOXT7q5uILO1jUssAbMjtzyV5wBUd1DfP4o0Vr+4ikuN7kQwA7Y0C8nnnJ/pWtf6dfQaudV0rynkkjEc8MpIDgdCD2NAGfpuoLY311HbS3Vxp62zTjzg2Y2XqoLDoRS6PpMurafHql7f3YurgeYnlSlViHYAdK1bNdVu3l/tSK2htnQp5MZLk57k/Ss+xtNe0mD+z7VLW4tkJEM8jkMik9CO+KAI/CKyjS9XWa4CTfbJQ0wA4OB839azdRk0620+a5sdYvp76Ibll8xmViOx424rX0vw9cQ6Hqen3c4L3csjCVe4YAZP5dKgm07X7jQm0gxWkKLD5fmq5PmADgAY4z3NAEmoX1zqdzpOmwTPbLeQfaJ5IzhtuM7Qe2TWjZaIun3Qlt7y6MW0h4ZZN6t6HnoaqXeiXYh0u6snjXULCIR4f7kg2gFSauWL63PdBr2G1trdVOURi7Oe3PYUAc94T0Qaj4dhkuby6VcsIkhkKBBuPPHU5qSJZdS8HXy3lzO0tiZ4w6OVMm0HG71rd8M6fNpehwWdxt81C2dpyOWJqHStHlg0vUbO6Kj7VNMwKnPyv0oAb4T06O20m1uVmuHaWBcrJKWUcZ4Hak8cceFLz6x/wDoxam0CHU7K3SxvYoDDAm2OaNzl8dMrjjipPEthNqmh3Fnb7fNk243HA4YH+lAGXbXdx4mnC2kz22mWzgO6nEkzDt7Cp9bSwa+A1HVriNSo2WsLlfxO3k0+90WeC5GoaM6Q3fAliPEc49/Q+9NnsNSs9bm1OwiguPtMarJHI+0oR6HHSgCHwvd51HUbGK4mntYdjwtNncuRyMnnGapeGdNl1rRhPqF/dsBI6xqkpXHzHknuc1raNpl/baxf31+8TG6RMeX0UjPH0HFT+GNNn0rRo7W5K+Yrux2nIwWJFAEHhO4nlsbm3uZmmezupLcSN1YKeCaXxS89paW+owO+LOZXlRTw8Z4bI79an0HTptPOoGfb/pF5JMm05+VjxmtG4gjubeSCUbo5FKsPUGgDm/FF3d3bW1lpMxWXyzeMyHqqj5R+Jp+q6o+o6JYR2LlJ9UZUBQ4KDq5z7YIqbwxotzpazvfSiWZtsUbDnESjCio9H8PTWGuT3Mrq1rHu+yID9zectx29KAGTLLrXiO5017meKzsY0LLE+1pHYZ5PXGKdZ+bo3iWHTBcTT2d3EzxrK24xsvXB9MVPfadfW2sPqulCKR5kEc8Ep2hsdGB9aXT9Ovp9Y/tXVfKSRIzFDDEdwQHqSe5oAy9Hs59YvtXF1f3Qtob2RUjjkK5Oe564AxxU1tbv4h1W/NxdXEdpZS/Z4oopCmSOrEjrWnoOmz6fLqTT7cXN48ybTn5T0zVV9P1PTNVurrSY4LiC8IeSGV9hV/UH3oAqaVbS2fji4hkuHnVbEeW0hywXeOCe/eqVlf2msGa81O8vU3SMIYoN6rGoOAflHJrZ0vS9Sj8RzapfvERNbeXtjPCHcDtHrwOvqabb2OraK80WmRW91ZySGREkco0RPUe4oAx73UL8+HlSO4m8yLUUiincFTInVSfX3+lXPEGnSaJpjatbX9293A6M5klJWTLAEFemOau6jpuq6lpsCXTW/nrdpMVjyFVB2yepq54m0+bVdBubO22+bJt27jgcMD/AEoA1Ebcgb1Ga5udJdc8R3djJcTQ2diibkhfaZHYZ5I7Yro412Rqp6gAViXun6ha6xJqelCGUzoEnglbbux0YH1oAppDNYa2+iC7uHtL62doi75eJh1w3WrWh6sYtBnOosftGm7o589Tt6H3yMU/TdNvZdXbVtV8pJlj8qGGI5Ea5yST3Jqtq/h2e91pJoJFSzuNv22PON+w5H59KAKsl9f6X4Skv5ZH+230u9d/Ii3ngAew7etV7mS2s7T7Tp1/qMuoR4bMgkKzHuCCMc811Gs6Ymq6ZJaF/LJwUcfwMOQaoLJ4mKCAwWKsODcmQkfXbigClqJvL/xZaWsV1Nawy2O+QIcEDdzj0PQZro7GzjsbZYI3kdQSd0jlmOfc1QbTbg+KYdSJQwpaGFuxLbs9K2KAOZuvN1rxLcaa1xNBZ2UatIsTbTIzcjJ9MUtqsui+JLfTkuZp7O9idkWZtxjZeTg+mKnv9OvrfWDqulCKSSWMRzwynaHA6EH1pbDT7+41hdU1URRvFGY4IIjuC56kn1oAy9Ks59Y1LWEu725FrDeOqRxyFcn6+gAHFWtNe707WL7R1nkuVFt9otjMcsvONpPfnFUdFGpxanrc+nJDOpvXV4ZW2/Qg/jWtpumagLq81O9khS/nj8qJUG5IVHT6880AYunmzuI0GoatfWesE/OZZCgDZ6AH5SK1tbmubnVrDRYLh4VnRpJ5kOGKjsD2yai1Gz13VbNrC6s7AB/lNyHJx7hcZzVvVNGuWexvNOlX7bYrsXzfuyrjBBoAnsNEXT7tZbe8ujFgh4ZZN6t6HnoawfDmkf2lbXjXN1cLCt3KI4oZCgznliR1P+Fb1i+tTXStfQ21tbqDlEYuzntz2FHh7T5tNs54rjbue5kkG054J4oAo+HZp3sNUsprt82c8kKXD8sq44Jz1xWPqMmnW2nzXNjrF9PfRDcsvmMysR2PG3FbdvoUxttct55Ai6hM7IynJAI71Um07X7jQm0gxWkKLD5fmq5PmADgAY4z3NADr+c3Ot+FZyMGVZHI+qKaqvqFvqmsX41G5u47e1lMMMMG8AkdWJUetaj6Pctd+H5AU26ejLNz6oBx+IofT9S0zUbq50pIbiC7bzJIZWKFX7kH3oAr6TeTfY9Wt0mnlt7dC1vPKpDYKnjJ64I61X0PRpNW8P211faheGZ4/wB2Y5ioQDgfU98mtuCLVLmyu11D7OjTIVijiyQmQRy3epNBs5dP0S0tJ8eZFHtbacjNAFbwlfTah4etp7ht8vzIzHvhiM/lUOpzzaZ4jsrtpGNndD7NIpb5UfqrY9+lWfDGmz6VosVpc7fMVnJ2nI5YkVZ1nT11TS57RiAXX5G/usOQfzoAz76aW+8SWmn28rJFaj7RclDjPZVP164qvq6aa2pP/aGrXO7A22sLkBBj0Xn86u+HNMuLC2llv3El9cvvmcHI44AH0H86q/2fqmm6xe3WnxW9zHelWPmuVaMgY9ORQBR03UJW0LX4EuZpVs1fyJZMhwpQkZJ5yMU+y0WW+8PQ3lxqN59ra3Do6ylVTjjjv7561PZ6HfxWmupcyRyTagp2MpwMlCPwGTj8K2NPtJLfRILSTHmJAIzg8Z24oAi8NXkuoaBZ3M5zK6fMfUg4z+lUtfkuLrVbDR4J3t47gPJNJGcNtXsD2zV3w5YzaboVrZ3G3zYlIbacjqTUWuaZc3NxaX+nOi3toTtWT7sinqpoAw/EWknTE08291O9u95EHimkL4OeGBPTv+dWtcv1m8QLptxcz29nFCJZPIDbpGJ4GRyBS6jp2uaybRrlLe2S3uEk8pHLbsHkk+w6D3q/qWnXiaqmq6WYzP5flSwynCyLnI57EUAUdGuVh1xbWxmup7GaJmImVj5TjHQsOhFaniaR4vDt/JG7I6wsQynBFLYPrM1zvvora3gCkeXGxdmPrntUmuWkt/ot3aw48yWMquTgZoAwZdHlfw8dRl1G8+3LbecHWUhVIXIAXpin3Wq3d3pOiW8MphuNT2iSZeqgDLEe9bclnI2gtZAjzTbeVntnbisx9AuG0HTIkkSLUNPCvG55XcByD7GgCtq9k/hy1TU7C7um8qRRNFNKXWVScHr0NWNRabVfESaStxLBaxW/ny+U21pCTgDPYUlzY6zrflW2pRW9rZq4eUROXaXByAPQVa1TTbxdUi1XSzGbhY/JkilOFkTORz2INAFLZJ4f1+wt4biaWyviyGOVy5jYDIIJqPS7R/Ej3OoXt3cpEJmjghhlKBFXjJx1NXLbTtQv9Xg1HVlhhW1DCCCJt3zHqxNRwWGr6Nc3KaZFb3NncSGVUlkKGJj1HuKAK/h23lj8Q65bXE7ysFiUSZwxXBxk+uO9Qa3p0dtJFYafeajLqNx9xTdthF7u3sK0tG0vUbLUdTvLqSKWW6VCu04G4A8fQcCqWl2fiCxmuLmWxtLi7uGy8zXBBx2UDHAFAGjfWkdnottb3msT28ceBJNvw8vtnr+VZFtd21jr+nR6ZeXUsN0zRzRzFmU8ZDAt3zWrqen6jqEOn3gjgjvrSUyeQzbo27YzjrioJdO1jUdX02+u1ghjtZCTCj7iAR1zjk9OKAM+81iPR/FuquUMk00cMcMfTcxHc9hWjM97oWhX+qXtwZ72RQ2wH93Gc4UKPQZ/Gp20FbnW9SnvY45bS6ijRVPXIHP0psGi3ZsrzSbyf7Rp7piCVj+8T2PrjjmgDG3Wo0/7Qup6idU2b/MxJtL4zjbjGM8Vf1O4kuv+EZnmQxySXKsykYwSvNWYR4ktrdLRYbKbYNi3LSEZA6Er61Y1HTbu7l0hy6O9rOJJm+6D8vJA+tAESzS/8Jw8PmN5X2ANszxnf1xWBcTyz/DvUnmkaRhckZY5OPNWum+wTL4ofUmKC3+yCLrzu3Z/lWBp2nz6p4FvLW22+ZPcOULHAIEgP9DQBctbu48SyrFZzNbabbMBLIpxJMw/hHoKTXL9ZvEC6bcXM9vZxQiWTyA26RieBkcgVcvdDmhnXUNHdYL1QBIh4jnHo3v70/UNOvl1KPVtNMX2nyvKmhkJCuuc8HsQaAKWjXKw64trYzXU9jNEzETBj5TjHQsOhFdTWXYPrM1zvvora3twpHlxsXZj657VqUAFFFFABRRRQAUUUUAFFFFABRRRQAUUUUAFFFFABRRRQAUUUUAFFFFABRRRQAUUUUAFFFFABRRRQAUUUUAFFFFABRRRQAUUUUAFFFFABRRRQAVHNEk8LxSA7HUqcHBwfepKKAKWn6ZZ6ZGyWcIj3nLHJJY+5NXaKKACiiigAooooAKKKKACiiigAooooAKKKKACiiigAooooAKKKKACiiigAooooAKKKKACiiigAooooAKKKKACiiigAqjqGkWOp7TdwB2T7rgkMv0Iq9RQBnadothpsjS20GJWGGkdizEemTWjRRQAUUUUAFFFFABRRRQAUUUUAFFFFABRRRQAUUUUAFFFFABRRRQAUUUUAFFFFABRRRQAUUUUAFFFFABRRRQAUUUUAFFFFABRRRQBWtbK3s2naCPYZ5DLJz1Y9TVmiigAooooAKKKKACiiigAooooAKKKKACiiigAooooAKKKKACiiigAooooAKKKKACiiigAooooAKKKKACiiigAooooAKKKKACiiigCpqGnW2pQrFdozoDu2hiufripbe3itYEggjWOJBhVUcCpqKACiiigAooooAKKKKACiiigAooooAKKKKACiiigAooooAKKKKACiiigAooooAKKKKACiiigAooooAKKKKACiiigAorK8T3Etr4evZ7dzHKkeVYdRyKq2CXlvZf2vqV/LIRbmU26gCNRtzj3NAG/RXE2d+uoWgvbvxE1pdSZZIY2ASIdgRjmrD69e3mkaXFbssV7fymEygZChT8zAf560AddRXHeIbbU9E0Wa6tNXuZcbRIJsEjJHKntWrqV3cReItEgjlZYpxN5ijo2FGM/nQBuVm22qefrd5p3lbfsyI+/P3t3tVXXbue31XRooZSiTXBWQD+IY6GodO/5HjWP+uEP8qANfT7i4uYpHubVrZlkZQrMDuUdG/GrdcjFrtzaeGL+9kfzZ0u5Ioi/QZbA/AVXuL5bGzN5b+I2uryMb2idgUl9VC449qAO2orltQvNQu/EdjaWN01vFc2fmMcZ285yB69vxpdavJtFtrHTl1BxLdysGu58Eoo5Y/qMUAdRRXIJqMen39n9j1mTUI55RFLDKwYjP8QIHGDXXGgBaK5PW4LjTLcFNZ1CW5mbZBCpXLt+XSpbufVNM0ewsmuvN1K8mERnYZ2Z5J98CgDp6K5XU4NQ8P2g1KLU7i7SJl8+GfBDqTg49DzUus3N/Lr+m2lhdGBLmFyzYzgcHOPX0+tAHS0VzF+b61msNFtb+YzXbO8l1JguqgZIFVdei1PQ7SCS21S4miknRH83BZeeoPoemKAOx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zPEdpNfaDeWtuu+WRMKucZOasR2ofS1tJxw0IjcD/dwat0UAcvYx6tpFoth/ZMd8sXyxTrKq7l7bgelWNR0y9v9Ps5mMFtqVtL5sQU5TP938RXQVU1DT7fUrbyLpCyAhgVYgqfUEUAcn4sfWbnQJRfQ29pEGX5Y5N7StuGAPQd/wAK2tdsrx7nTdQsYlmmsmbMRbbuVgAcH14p0PhmyS4jmmluroxHci3ExdVPritugDlbm21jVNX0u8ms1tre2myYzIGbGOWP5AYrQs7C4i8UajfOgEE0Uao2epA54raooA5eDw/cT+Hb2wnxDNJdPNE2cgfNlT+lTLc635axHQ4PPAwZTKvl/XHX8K6KigDEksLlvFVrflF8lLRo3YHo2emKd4g0ye8Npd2YRrqzkLokn3XBGGX8a2aKAMO3uNVmuYl/saK1QMPMkklVsDvtA71t0tFAHIWia0mrTaje6M085+SHFwgWJPQc9T3NaGpWl9q1hb3C24tL+0nE0Ucjhg2OxI9a36KAOY1CPWNegXT59PFjbuymeVpQ5IBzhQPpV650+dvEunXcaf6PBBIjHPQnGBWzRQBi67ptxcXFnfWEiLe2rHYsn3ZFI5U1heJzq1zaWn2+KC2X7VGEhjfe0jE+voBmup1LS7XU4lS5VsodyOjFWQ+oIqra+HbO3u47mSS5uZYv9WbiUvs9wKALby3o1WOJbZDZGMlpt/zBuwxV2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q91dxWq/OcseijrUykoq7DcsUVkjWTu5h4+taFtcx3Kboz06g9RUQrQm7JjcWieiiitRBRRRQAUUUUAFFFFABRRRQAUUUUAFFFFABRRRQAUUUUAFFFFABRRRQAUUUUAFFFFABRRRQAUUUhIAyaACis2fV0RysSbwO5OBUlpqcc7BHGxz09DWKr027XK5WX6KSlrYkKKKKACiiigAooooAKKKKACiiigAooooAKKKKACiiigAooooAKKKKACiiigAooooAKKKKACiiigAooooAKKKKACiiigAooooAKKKKACiiigAooooAKKKKACiiigAooooAKKKKACiikJAGTQAUVnTaqgfZCm85xnOBT/AO0okkEcvDdCRyAay9tDuPlZfopoIIBByDTq1EFFFFABRRRQAUUUUAFFFFABRRRQAUUUUAFFFFABRRRQAUUUUAFFFFABRRRQAUUUUAFFFFABRRRQAUUUUAFFFFABRRRQAUUUUAFFFFABRRRQAUUUUAFFFFABRRRQAUUUUAFFFFABRRRQAUUUUAFFFFABRRRQAUUUUAFFFFABRRRQAUUUlABXOXTtNevxk7toFb1zJ5UDP/dGax9Rt3hnMyA7HO4EdjXHi7tKxcB2wOk0biEFEJwg5BHvUWmyGO8QA8NwRTDdyndwo3DDELyataTas0wmYYVeme5rlh701ylvRamg17ErFTvyDj7po+3w/wC3/wB8GrNFenaXcy0K32+H0f8A74NH2+H0f/vg1ZootPuGhW+3w+j/APfBo+3w+j/98GrNFFp9w0K32+H0f/vg0fb4fR/++DVmii0+4aFb7fD6P/3waPt8Po//AHwas0UWn3DQrfb4fR/++DR9vh9H/wC+DVmii0+4aFb7fD6P/wB8Gj7fD6P/AN8GrNFFp9w0K32+H0f/AL4NH2+H0f8A74NWaKLT7hoVvt8Po/8A3waPt8Po/wD3was0UWn3DQrfb4fR/wDvg0fb4fR/++DVmii0+4aFb7fD6P8A98Gj7fD6P/3was0UWn3DQrfb4f8Ab/74NH2+H/b/AO+DVmmyf6tvoaVp9w0CN1kjDqcqwyKdVew/48ov92rFVF3SYhaKKKoBKoalOPscgjPO7Yav1kNieS6tsgMW3J9awrSajZdSolSELHbPNtDNuCgEZA96ikk3uG2qp/2RinJJJbsy468MrDIpVWS7mVVUZ6cDAArzN7JGxsi+ijgiaZiGdc9KT+07X++fyrK1CRWmWNDlYlCg+tVa6JYqcXZEKCZv/wBp2v8AfP5Uf2na/wB8/lWBRU/XJj5Eb/8Aadr/AHz+VH9p2v8AfP5VgUUfXJhyI3/7Ttf75/Kj+07X++fyrAoo+uTDkRv/ANp2v98/lR/adr/fP5VgUUfXJhyI3/7Ttf75/Kj+07X++fyrAoo+uVA5Eb/9p2v98/lR/adr/fP5VgUUfXJhyI3/AO07X++fyo/tO1/vn8qwKKPrkw5Eb/8Aadr/AHz+VH9p2v8AfP5VgUUfXJhyI3/7Ttf75/Kj+07X++fyrAoo+uTDkRv/ANp2v98/lR/adr/fP5VgUUfXJhyI3/7Ttf75/Kj+07X++fyrAoo+uTDkRv8A9p2v98/lR/adr/fP5VgUUfXJhyI3/wC07X++fyo/tO1/vn8qwKKPrkw5Eb/9p2v98/lR/adr/fP5VgUUfXJhyI3/AO07X++fyo/tO1/vn8qwKKPrkw5Eb/8Aadr/AHz+VH9p2v8AfP5VgUUfXJhyI3/7Ttf75/Kj+07X++fyrAoo+uTDkRv/ANp2v98/lR/adr/fP5VgUUfXJhyI3/7Ttf75/Kj+07X++fyrAoo+uTDkRv8A9p2v98/lR/adr/fP5VgUUfXJhyI3/wC07X++fyo/tO1/vn8qwKKPrkw5Eb/9p2v98/lR/adr/fP5VgUUfXJhyI3/AO07X++fyo/tO1/vn8qwKKPrkw5Eb/8Aadr/AHz+VKuo2zMFDnJOBxXP1JB/r4/94fzprFzbFyI6elpKWvTMhpIAJPas+/uRJp5aInDNtzjFX5f9U30NVYoRcaYkZ7oMH0NY1Lu8V2KXcxrZilxGV/vAdKW8dnuZAx6MQOPelltp7aT5kPB4YDIpI7ee5kJCEknJYjAry7StyWNdNzT064CWGZMkK20YGasfb4f9v/vg0+1gFvAsY5x1Pqamr1IRmopXMW1crfb4fR/++DR9vh9H/wC+DVmirtPuGhW+3w+j/wDfBo+3w+j/APfBqzRRafcNCt9vh9H/AO+DR9vh9H/74NWaKLT7hoVvt8Po/wD3waPt8Po//fBqzRRafcNCt9vh9H/74NH2+H0f/vg1ZootPuGhW+3w+j/98Gj7fD6P/wB8GrNFFp9w0K32+H0f/vg0fb4fR/8Avg1ZootPuGhW+3w+j/8AfBo+3w+j/wDfBqzRRafcNCt9vh9H/wC+DR9vh9H/AO+DVmii0+4aFb7fD6P/AN8Gj7fD6P8A98GrNFFp9w0K32+H0f8A74NH2+H0f/vg1ZootPuGhW+3w+j/APfBo+3w+j/98GrNFFp9w0K32+H0f/vg0fb4fR/++DVmii0+4aFb7fD6P/3waPt8Po//AHwas0UWn3DQrfb4fR/++DR9vh9H/wC+DVmii0+4aFb7fD6P/wB8Gj7fD6P/AN8GrNFFp9w0K32+H0f/AL4NH2+H0f8A74NWaKLT7hoVvt8P+3/3waPt8P8At/8AfBqzTX+430pWn3DQI3WRFdfusMinVDZ/8ecP+4Kmq4u6uIWiiimAUUUUAFFFFABRRRQAUUUUAFFFFABRRRQAUUUUAFFFFABRRRQAUUUUAFFFFABRRRQAUUUUAV7/AP48pv8AdqRQGiAYAgjoajv/APjym/3alj/1a/QVH22PoRCytg27yUz9KyBq8seoXtnGvnziQLBEOAq7QSSewya3qw10k3F7fyvuglMwaCdeo+UD8R7VcYxXQiVx16tzZaarSXTyTyXEZdhwBlgCAOwq9d3xt5BGlrcTsRk+WnAH1PFULtb67sBDNb/v4p4yWT7rgMDuH+FSagLoaiCyXMloYwFW3bGHzzu5B6YqhFpdSiexW6jjlkVjtCKmW3ZwQR25FJa6kk7yxvFLBLEu8xyAA7fUY+lZcFtqFvowRI5Ef7UzSIjZcxljnaT36U+ztZzqk84t50he12KZn3MWz9TiiyC7NHT9Tj1EK8EMwiZNwkZcL9PrU1teRXIm25UwyFHDcEEf071Fo0L2+kWkUq7HSJQy+hxVHVLG7N632Mfu71RFcMD9zH8X/fOR+VLQd3YtnV7cWcVwqSt57FYo1X5n69B6cZpYNVgkWbzle3eBd8iSjBC+vuKhv7WSCexubaEyJa7lMSddpGMj6VUubG41aW8n8prdXthDGsnDMd27JHYdqdkK7L0OsRSSxJJbzwLMcRSSJhXPYe3406HVYri6eCGGZ2jkMbsF+VCO5NVJmutS+yQfYpYPKmSSV5MbRtOcKc85q1o9vJB9u81CvmXbuvuDjBo0BNjNTmmkvrXT4JGh84M8ki/eCr2H1JqWHTjbTLJFd3G0ffSR94Yfj0qPU7ecXdtf20fmvBuVos4LK3XHuMUq3dxeHyUsZokYEPJNhdvHYd6A6jRrkHEhhnFsW2i42fJ1xn1x71JJqsSXklpHDNLMm3cqLng981mmO8fRRo/2KQS7BEZePLx/ez9O1aFjbSQ6tfyuhCSLEEb+9gEGiyC7CbWYo5JQkFxNHCcSyRplUI6j3x7U6bV7eKWGNFkmeePzIxGudw4/xqnA11psVxaixlnLSO8TpjawY5+Y5460unadNaXtgGUssFm0bP2DZXj+dFkF2XYNTimt5pfKmVoW2vEUy4PYYH1otdSWe4+zyW81vIVLqJVA3AdcYPuKo3FvfrJq0lorLJK0ZjIxlgFAbHv1pltbSyavbTrb3KQrFIrNO+Tk47Z4osguy2+uQKskggne3jzmdUyhx1x/jT5NXiHlrBDNcSSRiXZGoJVT0J54rMdbux0C5sDbbkjikUT7xsK884659qk09Z9OZbj7NLPFcW8QPlAEoyrjBHpRZC5mWL3UBcWdrNayOoa7jRx0I+bBUioJ7ya514Wpiu1hiQHEeBuJbG4nP3eKQWF0bQO0JEk2oLcNGDnYuR1/AVoRwSDX5pyh8prdFDdiQx4o0HqzQpH+430NOpr/AHG+hqHsWQWH/HlD/u1YqvYf8eUP+7VilD4UNi0UUVQhK5y8YrfSspwQ3Bro65y+/wCP2X/eNcWM+FGkNyT7cHA8+BJSP4uhqrqmoSJptwLZRB8h5Tr+dNqC/RpbGdEGWZCAB3rjhVlzK7KlHQbJeLE6RFXeRk3AKM5oW+iMEkrBk8s7WUjkH0pBE41COTb8ohK598iojC2+93wNIkjKQoPUYHIquWDJvIdPfOttKy28yuqkjcv605L4LZrPMjoPlByOue/0qCOKeVJ41EohaMqomPO729qc6yzafHH5Lq6MgIPsRk1TjDYV5E7XqrGGaKQMzbVQj5m+gpY72NhJvDRNGNzK4wQPWm3kbieC4RDJ5RO5R1wR1FVpbeW9eeTYYg0XlqH6k5zzUqEGtRtyRZjvkZ0DRSRiQ4RnXAakfUEVpQIpX8o4cqOnHWopDNd+RF9nePY6s7NjAx6etSRQuFvsrzI5K+/yinywW4XkOW/iZ0wknlyHCyY+Umi+lkBhgiba8zY3egAyaiaCQ6faRhDuRo9w9MYzU17DI/lSwgGSFtwU/wAQ6EUrQUlYLysC2flsrR3EwIPO5twamvqEaliI5GjQ4aQD5R60q3UsjKq2si8/MXwAB/Wq6CaC0ezFu7t8wVxjaQc8n86FG/xA3bYsy3sccoiVXkdl3gIM5FEl6qyFEilkZQCwQZ2/Wo7a2eG7jyMqluse73BpFMtpPP8AuHlWV96lOewGD+VHLC9kF5ErX8KrCy7nE2du0ZzjtSxXiSeYCkiPGMsjDnFVYLWWOS0LLyGkZ8dFz2qSWKf7VcyQjDNCAjHpuyabhDZf1qHNLcljvFeVY3ikiL/dLjANTyyJDG0kjbVUZJrNWKV7i1fypxsbLtI3se1Xb6A3Fo8akBjgjPTIOamcIqSGm7MjGoICgeKWPzGCruXrmle/jVmxHI0aHDSKPlHrVa7kml+yh4PL/fLnJByfamx25hR4ZIJ5Ms2CjnawJ788Vp7OFrsnmlfQvTXaxOqKjyuw3bUGSB61Xtrxd13LIzbFcAKRyOBxj60pR7a7Eyws8bxhMJyVIqu1rPMLhzEVbzlkVc4JAHTNKMYWBuVy/DdCSTy2jeJ8bgHHUVCNThMay7JBETgyFeAaLdFacOLedSoI3St0z2HNRfZpf7FSHyz5gIyv/As0uWFx3kWY71HlMbRyRnaWXeMbgPSmLqUTRrL5coib/loV+UUXcbtdwyBcqiPk+mRVSFppdIS2W3YtJHtD/wAOD3pqEGricpJ2LUV7I9/LCYZNgC4OBx15PtV2qUaPb3xPls6SIi7h2Iz1/OrME3neZ8pXY5TnvjvWdRLeOxcX3COdZWlVc5jbac/TP9agFzHM9q6tIPMBKgdDx3pi+db3Fyogd/NbcjDp0A59OlR21vKi6fuQjy1bf7cVShFa/wBbE8zJbS8kmuJkeGQKrYBIHyjA60+O+WRhshlKE4DheDTYRJDeXAMTMsrBlcdOmMH8qgjSRJ4xbQzwjd86sQUx3x/9anywbFeSJrK9eaSZZInAVyASBgDA4PvT4b6OaPzFVxEF3F2GB9KZAskU9zG0bFZXLq46dBx+lIlq76KtsRskMWMHsaJKF/uGnIkjv0d0DRSRrIcIzjAaiS/RXcLFJIqHDsi5AqGUzXaxQ/Z3j2urOzYwMc8etEZmtVmh+zvIXdmRlxg59fSjkh/TDmZPJfRK0aqGkMi7lCDORTP7SjKMyxSsU++AvKfWo7W1kgntgwyEgKlh0zkcVJFC4F9lceY5K+/yijlpoLyLJnjEHnFsR7d2faoY75XkRHiki3/cLjAao2tpJdHSDGJPLXg+oxx+lNkMt48CeQ8QjkDsz47dh61MYR1G5MkOoJukVIpZDGxVtq9KsxSJNGskbZVhkGs61meF7rEDyAzNgp6+9W7CFrezSN8buScdsnNFSEYoIybY038YZ8RyNGhw0gHyj1pftoMcbxwyyeYoYBV6D3qugntraWARblG4rJuGMHnmooBMILXKytB5I4iODu96v2cdyeZl038K2wnO4KW2kY5BzjmlivFkm8po5I2I3DeMZFUo7aYWYQxsG+0h8E543DmrdxE8l7bsAdoVwx9MgUnCC0GnLca2pRqjSeXKYlz+8C/KatowdFYdCM1lS+fBpMlu0OQkZXzNw2ketacAxBGP9kfyqakIxV0OMm3Zj6kg/wBfH/vD+dR1JB/r4/8AeH86yj8SNDp6KKK905hsv+qb6GorH/jzh/3RUsv+qb6GorH/AI84f90VH2x9CeszX5GSyiCyNGHuI0ZlbadpYZ5rTrO1y2e7tYY1j8wfaIyy/wCyGGf0rRbkvYpXYSxktns76V5XmRPKaXeHUnB49hzn2q7Pq8cc0kcdvPOIeJWiXIQ+nufpVmCxtLdt0NtDG3qiAGs2BrnTJLyIWctwJpmljePGDu7HnjBp7k6otzarAiQGFJLhp13xrEMkr3PP1qnqGsyxCzaG1uB5swRw0eDjnK8nrxUIsPsmn2cM9rcSSRKf31s2GRickden+FOeDUJNNtZZo3llt7oShDjeYxkDPbODRoK7NyKQyRK5Rk3DO1uo+tZ+qzzG4tLG3kMT3LNukHVUUZOPfoKmltIdQWOWVZ0O37vmMhH1ANQ6lZzB7O6s18yW0JwjNy6EYIye/TrSW5TvYfFppglSSG8uRg/Msj7w4/Hp+FRtrkCln8mc2ytta4CfIOcH3x71JFf3FxKiR6fPGCfnebChR7dcms1I7yHRm0gWUjS7WiWXjyyDn5ifoelP1FfsaU+qxRXbWqRTTTBFcLGucg55/SifVY4p3hit57hoseZ5S5CfX39qisLOS21WRipMYtoo1c9yM5qOM3GmXV4Psk1wk8vmxtFg8kAEH06UaBdliTWbVEtmTfKLoHyti5Jx2+tPttTjnE4MU0UluAXjdfmwehAGc5rOs9NubebSfMjz5RmeXHRC+SB+uKsXFveC+1GW1Xa72yLE56FgW/xFFkF2TwaostzHBJbXEDS58syqAGxye/8AOjW7mS10yRoTiVysaH0LHGf1rNgt7iXUNOm+z3YETN5zTvnkoRwM+verviMEaasvaGaOQ/QMM0WVwu7MNOnMd1qazTMYoHXBc/dHlgmnRa1DI8W+C4iimIWOWRMKxPT6Z96gbT5rga1GRsF0QI2PQ/uwM/nTJzdahawWJsZYWDxmWRsbVCkE7TnnpRoF2W5NYjW4ngit7ieSAgOI1zjIznrTn1i2FtBNEskxuP8AVxoMs3rx2x3pNOt5YtQ1KR0KrLKpQ/3gFArNtLK7tI7G5EBeSHzUeHIDbWbORn8PzosguzSj1eOWSWJbe486JA7RFcNycY60kGrpNfJZta3MUrKW+dRgAdzg1QS4uV1m+uPshMi2qbIQwLH5jjNT6OzpIWntLr7VOcyzOgCj0A54AosCbJ5tZijklCwXEscJIkljTKqR1+uPapLjVreCSBAskrToXjES53Dj/GqMJutPt7iyFjLOzO5ikXG1gxJG45460+z06a1vNNUjctvatGz9g3y//Xosguy1LqqJKsKW08sxQO8cagmMH+9zU1hfw6hHI8IYCNzGdwwcjH+NU2jubLVbm4itzcx3IXOxgCjAY5z2NN8O7zHftIoDNduSFOQDgUWC7uTPrMKM7CGZoEba86rlAe/vgetWTfQrei1clHZN6luFYd8H2rCgsDa2rWM9leTkFlBjlIjdST154681c1bTpdVaOy2eTbxqGM3Uk4wFX+tFkF2aVneR3sTSwhvLDFQxGA+O49qg1m6ltrNRAQJppFiQkZALHrTLa2e6sVt76Jomhbb+6corYHBGD09qS/00vpyw2hPmQyLLF5jFssDnBJpaXHrYF0lkUNHf3YmHO9n3A/VTxTp9Xjimkjjt57jyv9a0SZCH09z9KaNSu3ARNLnE3Q7yAg/4FUELXOmSXcf2Oa4E0zSxvHgg5xweeMU/UXoWptYtYltmXfKLoExeWud2BmiXVVjMcYtp3ndd5hVQWVfU84FUbPTLi2k0ZXXd9nEpkI6KWHT9cVZnE1lq8l2tvJcRTxKh8vBZCpPb0OaLILskbWbVbMXJ8wL5ohZdvzI2cYIp9tqaT3Jt3gmgk271Eq43DuRWY1jdSxtO0BV576OYx5yUQYGT78ZNaF1BM+s2c0afIkUoLdgTjFFkF2INYQSoHtrmOJ2CLK6YUk9PcZ+lLbzPHrl1au5ZHjWaMH+H+Fh+gP41jy219cWkUcsF290syGV2k/d4Dg5UA4P5VqRjzfE8rrysNqqN9WbIH5CiyC7NWkf7jfSlpH+430qHsWRWf/HnD/uCpqhs/wDjzh/3BU1KHwoGFLSUtUAUUUUAFFFFABRRRQAUUUUAFFFFABRRRQAUUUUAFFFFABRRRQAUUUUAFFFFABRRRQAUUUUAV77/AI8pv92pY/8AVr9KivQTZygDJ2ngVGt9EEAKyZA/uGsnJKeo+hboqr9vi/uyf98Gj7fF/dk/74NV7SPcLMtUVV+3xf3ZP++DR9vi/uyf98Gj2ke4WZaoqr9vi/uyf98Gj7fF/dk/74NHtI9wsy1RVX7fF/dk/wC+DR9vi/uyf98Gj2ke4WZaoqr9vi/uyf8AfBo+3xf3ZP8Avg0e0j3CzLVFVft8X92T/vg0fb4v7sn/AHwaPaR7hZlqiqv2+L+7J/3waPt8X92T/vg0e0j3CzLVFVft8X92T/vg0fb4v7sn/fBo9pHuFmWqKq/b4v7sn/fBo+3xf3ZP++DR7SPcLMtUVV+3xf3ZP++DR9vi/uyf98Gj2ke4WZE+jWLuWaE4Y7im87Sf93OKvAADAqv9vi/uyf8AfBpp1CEdRIM8D5DR7SPcXKW6Kq/b4v7kv/fBpDqEIGSsgHqUNHtIdx2Zbpr/AHG+hqv9vi/uyf8AfBpGvoipAWTkf3DSdSNtwsx9h/x5Q/7tWKgsgVs4gRghelT1UPhQMWiiiqEJXOX3/H7L/vGujrnr2KQ3kpEbEbvSuPGJuKLhuVaKf5Mv/PN/++TR5Mv/ADzf/vk15vKza4yin+TL/wA83/75NHky/wDPN/8Avk0crAZRT/Jl/wCeb/8AfJo8mX/nm/8A3yaOViGUU/yZf+eb/wDfJo8mX/nm/wD3yaOVgMop/ky/883/AO+TR5Mv/PN/++TRysYyin+TL/zzf/vk0GN1GSjAe4o5WAyin+TL/wA83/75NHlSD/lm35UcrEMop4ikIyEYj6UeTL/zzf8A75NHKwGUU/yZf+eb/wDfJo8mX/nm/wD3yaOVgMpHRZEKOMqRgg1J5Mv/ADzf/vk0eTL/AM83/wC+TTsw0KsdlBFIHVSWHTcxOPpmp6f5Mv8Azzf/AL5NHky/883/AO+TTfM9wVlsMop/ky/883/75NHky/8APN/++TU8rAZRT/Jl/wCeb/8AfJo8mX/nm/8A3yaOVgMIyCD0NNjjWKNY0GFUYAqXyZf+eb/98mjyZf8Anm//AHyadpbBoMoAA6DFP8mX/nm//fJo8mX/AJ5v/wB8mjlYDKKf5Mv/ADzf/vk0eTL/AM83/wC+TS5WAyin+TL/AM83/wC+TR5Mv/PN/wDvk0+VgMop/ky/883/AO+TR5Mv/PN/++TS5WMZRT/Jl/55v/3yaPJl/wCeb/8AfJo5WIZRT/Jl/wCeb/8AfJo8mX/nm/8A3yaOVgMop/ky/wDPN/8Avk0eTL/zzf8A75NHKwIo4ki3bFxvbcfrTqf5Mv8Azzf/AL5NHky/883/AO+TTakw0Kj2Nu7MzIfmOSAxAP4VYAAAAGAOgp/ky/8APN/++TR5Mv8Azzf/AL5NN873BJIZRT/Jl/55v/3yaPJl/wCeb/8AfJqeVgU/sFtuzs4znbuO38qs0/yZf+eb/wDfJo8mX/nm/wD3yap8z3BJLYZUkH+vj/3h/Ok8mX/nm/8A3yakgik8+MmNvvDt70Ri7oLnSUUUte4c4yX/AFTfQ1FY/wDHnD/uipZBmNh7GqVrdxx20aMsm5VwfkNZyaUtR9C/RVX7fF/dk/74NH2+L+7J/wB8Gn7SPcLMtUVV+3xf3ZP++DR9vi/uyf8AfBo9pHuFmWqKq/b4v7sn/fBo+3xf3ZP++DR7SPcLMtUVV+3xf3ZP++DR9vi/uyf98Gj2ke4WZaoqr9vi/uyf98Gj7fF/dk/74NHtI9wsy1RVX7fF/dk/74NH2+L+7J/3waPaR7hZlqiqv2+L+7J/3waPt8X92T/vg0e0j3CzLVMljSaJ45FDI4KsD3BqD7dF/dk/74NL9vi/uyf98Gj2ke4WJ0QRoqL0UACnVV+3xf3ZP++DR9vi/uyf98Gj2ke4WZaqvd2UF4FE6ZKHKkEgj6EU37fF/dk/74NL9vi/uyf98Gj2ke4WC0soLMN5CYLnLMSSW+pNWarfb4v7sn/fBpPt8X92T/vg0e0j3FYtUVV+3xf3ZP8Avg0fb4v7sn/fBo9pHuOzEudNtrqUSyowkxjcjlSR6cGpre3itYRFAgRB0AqP7fF/dk/74NH2+L+7J/3waPaR7i5SzRVX7fF/dk/74NINQhIyFkI9dho9pHuOzLdFVft8X9yX/vg0g1CFugkPb7ho9pHuFmW6Kq/b4v7sn/fBo+3xf3ZP++DR7SPcLMtUVV+3xf3ZP++DR9vi/uyf98Gj2ke4WZaoqr9vi/uyf98Gj7fF/dk/74NHtI9wsy1UUcEcUksiLhpW3OfU4x/Sovt8X92T/vg0v2+L+7J/3waPaR7hYs0j/cb6VW+3Rf3ZP++DSNfRFSNsnT+4aTqR7hZktn/x5w/7g/lU1Q2gItIgRg7RU1VD4UDFoooqhBRRRQAUUUUAFFFFABRRRQAUUUUAFFFFABRRRQAUUUUAFFFFABRRRQAUUUUAFFFFABRRRQAlFLRQAlFLRQAlFLRQAlFLRQAlFLRQAlFLRQAlFLRQAlFLRQAlFLRQAlFLRQAlFLRQA3IqteEbrf8A66in3NpHcr84w3Zh1qokC2jqZoQyg5Eq54+orCo3tbQpGlVbUf8Ajyl+g/nU6OrqGUgg9xUN1LCE8uT5y38A6mrnZxYluTgjHUUvWs2PTxKweRPLTsgPP4mtBEWNAqABR2FEHJ7oGPooorQQUUUUAFJS0UAJRS0UAJRS0UAJRS0UAJRS0UAJRS0UAN4FVtQI+xvz3H86lnt4502yLn37iqP2NbY5ki86P+8M7h9RWNRy2toUjTpk/wDqJP8AdP8AKiKVJV3RsGHtTZ5Y4kPmnAPGO5q21yiG2ZH2SHn+Afyqfg1mLYicg+V5Efpn5j/hWhFEkKbY1wKmm5PdaAx9FLRWohKKWigBKKWigBKKWigBKKWigBKKWigBKKWigBKKWigBKKWigBKKWigBKKWigBKKWigBKKWigBKKWigBKKWigBKKWigBKKWigBKKWigAooooAKSlooASilooASilooASilooASilooASilooASilooASilooASilooASilooASilooASilooASilooASjiimyRpKhV1BB9aTASQjy25HQ1FY/wDHlF/u1VfTxCxZE85O6k8j6VbtpYnjCRfLt42nqKxi25e8rD6E9VbEjbL/ANdW/nVh3WNSzsFA7ms5rdbtiYodiE5MjZyfoKc3ZqwI0sg0tQ29rHbrhBz3J6mpq0V7aiCiloqgEopaKAEopaKAEopaKACiiigAooooAKKKKACiiigAooooAKKKKACiiigAooooAKKKKACiiigAooooAKKKKACiiigAooooAwtf8RLok0MbW5l8xSchsYxWV/wnqf8APg3/AH8/+tVf4hf8fdn/ALjfzFcjW0YJo5p1JKVkdt/wnqf8+Df9/P8A61H/AAnqf8+Df9/P/rVxNFVyRI9rLudt/wAJ6n/Pg3/fz/61H/Cep/z4N/38/wDrVxNFHIg9rLudt/wnqf8APg3/AH8/+tR/wnqf8+Df9/P/AK1cTRRyIPay7nbf8J6n/Pg3/fz/AOtR/wAJ6n/Pg3/fz/61cTRRyIPay7nbf8J6n/Pg3/fz/wCtR/wnqf8APg3/AH8/+tXE0UciD2su523/AAnqf8+Df9/P/rUf8J6n/Pg3/fz/AOtXE0UciD2su523/Cep/wA+Df8Afz/61H/Cep/z4N/38/8ArVxNFHIg9rLudt/wnqf8+Df9/P8A61H/AAnqf8+Df9/P/rVxNFHIg9rLudt/wnqf8+Df9/P/AK1H/Cep/wA+Df8Afz/61cTRRyIPay7nbf8ACep/z4N/38/+tR/wnqf8+Df9/P8A61cTRRyIPay7na/8J6n/AD4N/wB/P/rUf8J6v/QPP/fz/wCtXFUUciD2su56ZpeuXGp23nQaeSM4P70D+dXPtV9/0DT/AN/lrJ8DKRo5Yjgtgfma6WufudUbtXMdxfhi0Fi0JPUCZSD+FSQtdw5I01ix6s0ykmtSipUYp3sVr3M9r29XG7TyMnA/fL1pftd//wBA0/8Af5atTqWCYGcOCalpp6isUftV/wD9A0/9/lo+1X//AEDT/wB/lq9RVXCxR+1X/wD0DT/3+Wj7Vf8A/QNP/f5avUUXCxR+1X//AEDT/wB/lo+1X/8A0DT/AN/lq9RRcLFH7Vf/APQNP/f5aPtV/wD9A0/9/lq9RRcLGdJd3wjbNgU4Pzeapx704Xd9gf8AEuJ9/OWrkwUwuHOFKnP0py4wMdKnqFil9qv/APoGn/v8tH2q/wD+gaf+/wAtXqKq4WKP2q//AOgaf+/y0far/wD6Bp/7/LV6ii4WKP2q/wD+gaf+/wAtH2q//wCgaf8Av8tXqKLhYo/a7/8A6Bp/7/LR9qv/APoGn/v8tXqKAsZEv21m8yLT2ik9VmXB+opYTeRtvfTmkk/vNMv6ela1FRyxvew9e5R+1X//AEDT/wB/lo+13/8A0DT/AN/lq9RV3FYo/ar/AP6Bp/7/AC0far//AKBp/wC/y1eoouFij9qv/wDoGn/v8tH2q/8A+gaf+/y1eoouFij9qv8A/oGn/v8ALR9qv/8AoGn/AL/LV6ii4WKP2u//AOgaf+/y0fa7/wD6Bp/7/LV6myf6tvoaVwsUvtd//wBA0/8Af5aX7Xf/APQNP/f5atQsBbxkn+Ecn6VDNqFtFwX3H0XmpdSKV2PlZF9rv/8AoGn/AL/LR9rvh/zDj/3+Wq02sOeIkCj1PJqlLczTf6yRj7Z4rnnjILbUpU2XpdZmiOGssn0Eyms298WtYsrSWTYfgL5g4x36e/6U2uc8SF/tMYI/d4yD79/6UsPXlVqcr2JqrkjdM3P+E9X/AKB5/wC/n/1qP+E9X/oHn/v5/wDWriqK9PkicftZdztf+E9X/oHn/v5/9aj/AIT1f+gef+/n/wBauKoo5Ih7WXc7X/hPV/6B5/7+f/Wo/wCE9X/oHn/v5/8AWriqKOSIe1l3O1/4T1f+gef+/n/1qP8AhPV/6B5/7+f/AFq4qijkiHtZdztf+E9X/oHn/v5/9aj/AIT1f+gef+/n/wBauKoo5Ih7WXc7X/hPV/6B5/7+f/Wo/wCE9X/oHn/v5/8AWriqKOSIe1l3O1/4T1f+gef+/n/1qP8AhPV/6B5/7+f/AFq4qijkiHtZdztf+E9X/oHn/v5/9aj/AIT1f+gef+/n/wBauKoo5Ih7WXc7X/hPV/6B5/7+f/Wo/wCE9X/oHn/v5/8AWriqKOSIe1l3O1/4T1f+gef+/n/1qP8AhPV/6B5/7+f/AFq4qijkiHtZdztf+E9X/oHn/v5/9aj/AIT1f+gef+/n/wBauKoo5Ih7WXc7X/hPV/6B5/7+f/Wo/wCE9X/oHn/v5/8AWriqKOSIe1l3O1/4T1f+gef+/n/1qP8AhPV/6B5/7+f/AFq4qijkiHtZdztf+E9X/oHn/v5/9aj/AIT1f+gef+/n/wBauKoo5Ih7WXc7X/hPV/6B5/7+f/Wo/wCE9X/oHn/v5/8AWriqKOSIe1l3O1/4T1f+gef+/n/1qP8AhPV/6B5/7+f/AFq4qijkiHtZdztf+E9X/oHn/v5/9aj/AIT1f+gef+/n/wBauKoo5Ih7WXc7X/hPV/6B5/7+f/Wo/wCE9X/oHn/v5/8AWriqKOSIe1l3O1/4T1f+gef+/n/1qP8AhPV/6B5/7+f/AFq4qijkiHtZdztf+E9X/oHn/v5/9aj/AIT1f+gef+/n/wBauKoo5Ih7WXc7X/hPV/6B5/7+f/Wo/wCE9X/oHn/v5/8AWriqKOSIe1l3O1/4T1f+fA/9/P8A61B8epjiwbP/AF0/+tXFUUciD2su53M3jhYZNjWBzgHiT1GfSo/+E9T/AJ8G/wC/n/1q5G9dZLgshyNqjP4CoKUYJpXG6krnbf8ACep/z4N/38/+tR/wnqf8+Df9/P8A61cTRT5Ii9rLudt/wnqf8+Df9/P/AK1H/Cep/wA+Df8Afz/61cTRRyIPay7nbf8ACep/z4N/38/+tR/wnqf8+Df9/P8A61cTRRyRD2su523/AAnqf8+Df9/P/rVDN40gmO77A6uOjrJgj9K4+ik6UXuh+1l3OtTxlHuDz2bzMOm5wAPwxVj/AIT1P+fBv+/n/wBauKooVKC2Qe1kdt/wnqf8+Df9/P8A61H/AAnqf8+Df9/P/rVxNFPkiL2su523/Cep/wA+Df8Afz/61H/Cep/z4N/38/8ArVxNFHIg9rLudt/wnqf8+Df9/P8A61H/AAnqf8+Df9/P/rVxNFHIg9rLudt/wnqf8+Df9/P/AK1H/Cep/wA+Df8Afz/61cTRRyIPay7nbf8ACep/z4N/38/+tSx+O0eRU+wMNxA/1n/1q4in2/8Ax8R/74/nRyRH7WR7JS0g6Utc51hRRRQAUUUUAFFFFABRRRQAUUUUAFFFFABRRRQAUUUUAFFFFABRRRQAUUUUAFFFFABRRRQBwvxC/wCPuz/65t/MVyNdd8Qv+Puz/wCubfzFcjXTD4TjqfEwoooqjMKKKKACiiigAooooAKKKKACiiigAooooAKKKKACiiigAooooAKKKKAPQvAzE6OVzwGJA/E10tc54GC/2LkH5i5yPbPH9a6OuR7s7ofCgorOvZJp9RisYpWhUxtLI6/eIBAAHp1pbGSFJJkS/acIMsjsCU9TmnYdy3OxUJtOMuAalrNTUorh4A8UkccrZhc4w5HI46jI9abFrMctqtwLeYRuQsecZdicYHP60rO4cyNSiqB1WNIJ5JYpI2gxujOCeemCDjmg6iUi3S2sqSMwREyDvJGeDnHQH8qdgujQpKz31aOK2kmlikVonWN4+CQSRjp161Jb36yzSQyxPBIiByr45U554+lFgui5RWeNVR0hMMEkjzKZFTgEJn7xye9KdUiMMLxRvI8xIWMYB4+9nPAxRZhdF+lrObVo1t0kMUpZpfJ8sAFg/PH6frTZtTbZMqWsxaJMyEYPlkjOOvJxg8UWC6LtzzbS4/uH+VSJ9wfSqdjO7aNBO53SGBXJPc7c1cU5UH2qftD6DqKKKYBRRRQAUUUUAFFFFABRRRQAUUUUAFFFFACUUjOqDLMAPUmqc2p28fAJc/7NRKcY7saTZdpCwUZJAHvWNNq0z5EahB69TVKSaSU5kdm+prmni4r4dSlBm5NqVvFwG3n0XmqMuqySnZGgUNxk8ms2nIcOpPQGuWWJnLyLUEh80kpYo8hYKcYzxxUVPlYNM7DoWJFMrCTuykFFFFSMK5/xMRuhGectx+VdBXO+JYwJ4pedzAr+X/667MD/ABkYYj4DFooor3jzQooooAKKKKACiiigAooooAKKKKACiiigAooooAKKKKACiiigAooooAKKKKACiiigAooooAKKKKACiiigAooooAKKKKACiiigAooooAKKKKACiiigCe9RY7gqgwNqnH4CoKluWkabMq7WwOPbAxUVTHZDe4UUUVQgooooAKKKKACiiigAooooAKKKKACiiigAooooAKKKKACpLf8A4+Iv94fzqOpLf/j4i/3h/OgaPYx0paQdKWuQ7wooooAKKKKACiiigAooooAKKKKACiiigAooooAKKKKACiiigAooooAKKKKACiiigAooooA4X4hf8fdn/wBc2/mK5Guu+IX/AB92f/XNv5iuRrph8Jx1PiYUUUVRmFFFFABRRRQAUUUUAFFFFABRRRQAUUUUAFFFFABRRRQAUUUUAFFFFAHoPgX/AJBLf739TXTVzfgZydF2Y4VyfzJ/wrpK5Huzuh8KKV5ZySXEd1bSKk8YK/MMqynGQfyFRw2U8lxLNeNEfMi8rbEDjGSc5P1rRop3HYxYNLktGt1KWpSJgBIsWHbtz6VJ/Y+dJtrRnRpLdg6llypIJ4I9Oa0pXKBMDOWAqSlfUOVGdFYypbTKI7NHkx8qxfKR6H1qqNEkMZLNCGWUSRxbSYlwCCMH1z/KtuoLq7htEDTvt3HCjGSx9AO9O7FZFI6Y72hiIt4mMqP+6TAwrA/ieKl1PTjfGMpL5TDKOQPvRn7y/oKntryG6LCJjuT7yspUj8DVii7HZGZfaZ51zHcRJAzInl7JlyuM5GPQ02fSTJHbMFtzLBuGwx/uyG6jHboOa1aKLsOVGcmnv5duD5MZin80iJNq9CMfr1omsrkTXP2aWNI7nl96klW2hcj8AK0aKLhZFW3tjDpkdqWBKRCMt9BjNWVGFAqO5/49pf8AcP8AKpE+4PpU9RjqKKKYBRRRQAUUUUAFFFFACUU2SRIxl3Cj3NUptVgThAZD7cCs5VIx3Y0my/TXkRBl2Cj1JrEm1W4k4TEY9utU3keQ5dix9zXNPGRXwotQfU25tUgj4UmQ+3SqM2rTvwgEY/M1Qorlniaki1BIfJLJKcyOWPuaZRRWDbe5QUUUUgCnRjMig9Mim05M71x1zxQtwFmAWaQAYAYgfnTKfJuMjb/vZOfrTKb3AKKKKQBXOeJJM3Ece37o3Z+v/wCqujrn/E3WD6t/IV2YH+MjDEfAYdFFFe8eaFFFFABRRRQAUUUUAFFFFABRRRQAUUUUAFFFFABRRRQAUUUUAFFFFABRRRQAUUUUAFFFFABRRRQAUUUUAFFFFABRRRQAUUUUAFFFFABRRRQAUUUUAWNQObokc/Kv/oIqvUt1EIZtikkYB59wDUVTD4UVLcKKKKokKKKKACiiigAooooAKKKKACiiigAooooAKKKKACiiigAqS3/4+Iv94fzqOpLf/j4i/wB4fzoGj2MdKWkHSlrkO8KKKKACiiigAooooAKKKKACiiigAooooAKKKKACiiigAooooAKKKKACiiigAooooAKKKKAOF+IX/H3Z/wDXNv5iuRrrviF/x92f/XNv5iuRrph8Jx1PiYUUUVRmFFFFABRRRQAUUUUAFFFFABRRRQAUUUUAFFFFABRRRQAUUUUAFFFFAHongZMaLvz95yMfQn/GujrmfAv/ACCW/wB7+prpq5Huzuh8KIL1JpLORbdyk2Mofccis+3v5L6QzQbhHBCS6eshH3T9MfrWvTI4o4gwjRU3MWOBjJPU0xtGJHJLs0yYXbzPcuvmISCPuknA7YIoiuZzaW96bl/PlnVGhyNuC+0rj2HP4VpSWlvDIksUEaSNIMsqgE81KLS3E5nEEYl679oz+dJNXFZlPTPNmmuZpbiRgk7oiZwoAP60lyVj8QWrzEBDA6xk9A+R+uK0kjSMHYoXcSxwOp9abNBFcRmOaNZEP8LDIp3HYpapdCOHEMyrIXjR3GCUVmxn+dUb24uLRb6GC4d1S3EiuxyUYkjGf1rYjs7aKJoo4I1jf7yhRg/WhLO2jiaJII1jf7yhRg/Wi4rMz3SVb2C0e7mCSRtIz7gC7DAwD2HOcVAlxczG1hFy4U3UkRlXGXRVYj+WM+1bM9vDcIEniSRR0DDOKVYIlEYWNAI/uAD7vGOKLhYx/tDQJdW8k87BLhY42Ujedyg4yfcnmrGjzyPJeQyM7CGQBd7BiMqDjIq/JbQSq6yQoyyHLgrncfelht4YARDEsYPXaMZouFncWVgsTswyApJHrTl5UGmzqXgkVepUgflTlGFA9qnqUOoopKYBRUcs8UIzJIq/U1Sm1eNeIlLn1PArOVWEN2NJs0aZJNHEMyOF+prDm1K4l4DbB/s1UZixyxJPqa5Z4xL4UWodzam1aFOIwXP5CqM2p3EnCkIP9mqVFcs8RUl1LUUhzOznLMWPqTTaKKwbuUFFFFABRRRQAUUUUAFFFFABTo+JF+optOQbnUHoTimtwHTnM8hHI3H+dR0+VQkrqOgJFMoe4BRRRSAK5zxKjC5jfd8pGAvoR3/X9K6Oud8SyKZoo/4lBY/Q4/wrtwN/bGGI+AxaKKK9080KKKKACiiigAooooAKKKKACiiigAooooAKKKKACiiigAooooAKKKKACiiigAooooAKKKKACiiigAooooAKKKKACiiigAooooAKKKKACiiigAooooAluZRNNvwRwBg+wAqKrOof8fR/3V/9BFVqmHwoqW4UUUVRIUUUUAFFFFABRRRQAUUUUAFFFFABRRRQAUUUUAFFFFABUlv/AMfEX+8P51HUlv8A8fEX+8P50DR7GOlLSDpS1yHeFFFFABRRRQAUUUUAFFFFABRRRQAUUUUAFFFFABRRRQAUUUUAFFFFABRRRQAUUUUAFFFFAHC/EL/j7s/+ubfzFcjXXfEL/j7s/wDrm38xXI10w+E46nxMKKKKozCiiigAooooAKKKKACiiigAooooAKKKKACiiigAooooAKKKKACiiigD0TwMynRdoHzBySfXmujrmvAyEaOX7FiB+BP+NdLXI92d0PhQtFFFBRFKyqF3DOWAHsakqKdC4TA6OCalqVuAtFFFUAUUUUAFJS0lABRVRtStkdkZiCpx0qtLrCjiKMn3asZV6cd2VytmhcErbyEHBCkj8qa9zDCgMkgBx+NY4vp550DvhSwyo6daqScSMPc1zTxfWKKUO5rzavGvESFj6ngVRm1C5l/j2j0XiqlFcs685bstRSFJJOScn3pKKKxKCiiigAooooAKKKKACiiigAooooAKKKKACiiigApyHDqeuDTafH/rU+oprcBJG3yM2MZJOKbUk/8Ax8Sf7x/nUdD3AKKKKQBXPeJVUSQtj5jkE/lXQ1zniXzPtEef9Xg4+vf+lduB/jIwxHwGNRRRXunmhRRRQAUUUUAFFFFABRRRQAUUUUAFFFFABRRRQAUUUUAFFFFABRRRQAUUUUAFFFFABRRRQAUUUUAFFFFABRRRQAUUUUAFFFFABRRRQAUUUUAFFFFAEtyjxzbZG3NgHP4CoqmvJFlnLocjao/IAVDUx2VxvcKKKKoQUUUUAFFFFABRRRQAUUUUAFFFFABRRRQAUUUUAFFFFABUlv8A8fEX+8P51HUlv/x8Rf7w/nQNHsY6UtIOlLXId4UUUUAFFFFABRRRQAUUUUAFFFFABRRRQAUUUUAFFFFABRRRQAUUUUAFFFFABRRRQAUUUUAcL8Qv+Puz/wCubfzFcjXXfEL/AI+7P/rm38xXI10w+E46nxMKKKKozCiiigAooooAKKKKACiiigAooooAKKKKACiiigAooooAKKKKACiiigD0LwKxOkMueA2QPxNdLXOeBtn9i8ff3nP0zx/Wujrke7O6HwoWiiigohuGKiPBxlwKlqOXZhd/94Y+tSVK3AWiiiqAKKKKAEoJwM0VDdtstZW9FNKTsrgc5I2+Rm9STTaKK8Ju50jkzvXbwc8USBhIwb7wJz9aYZVjdM9zT5JFlld0OVZiR+dVyvluRzx5rXG0UUVBYUUUUAFFFFABRRRQAUUUUAVHQXN88UhPlxoDtBwCSTyfyqPf9jmnRMtGsXmhSeh54qzNbl5BLHIY5ANuQM5HoRUUlqRbXHzNLNIhGT344ArojKPUzaY5LmTzIhLEFWX7pDZIOM4NJfSzRvbiHbhpMHJxng8UsVqwaNpJWfyx8qkdDjH41JcQeeqjcVZGDKw7GpvBSQWbRWl1Dy3kUCP9194F8EnGeKvKdyhh0IzVY2rB2ZJihfBf5QcnHUelWRwKmfLZcpUb9QooorMoKcgy6jOMmm05DtdSegOaaAJF2yMpOSCRmm0+Vg8rsOhYkUyh7gFFFFIArn/ErDzIVyNwySPyroK53xLGomik/iYFT9Bj/GuzA/xkYYj4DFooor3jzQooooAKKKKACiiigAooooAKKKKACiiigAooooAKKKKACiiigAooooAKKKKACiiigAooooAKKKKACiiigAooooAKKKKACiiigAooooAKKKKACiiigCxfKqXJVQANqnj/AHRVepbkyGb98MPgdPTAx+lRVMfhQ5bhRRRVCCiiigAooooAKKKKACiiigAooooAKKKKACiiigAooooAKkt/+PiL/eH86jqS3/4+Iv8AeH86Bo9jHSlpB0pa5DvCiiigAooooAKKKKACiiigAooooAKKKKACiiigAooooAKKKKACiiigAooooAKKKKACiiigDhfiF/x92f8A1zb+Yrka674hf8fdn/1zb+Yrka6YfCcdT4mFFFFUZhRRRQAUUUUAFFFFABRRRQAUUUUAFFFFABRRRQAUUUUAFFFFABRRRQB6F4FB/shjjgt1/E10tc34GcnRinZWJH4k/wCFdJXJ1Z3Q+FC0UUUFENwCRHgfxipajmcoEx3YCpKlbgLRRRVAFFFFACVS1Z9tkw/vECrtZmtviOJPUk/5/Osa7tTbKjuY9FFQ3Um1No6tXk04OclFF1aipwcmV5JS824cgHgUxXZGypwaI/8AWL9RSHqa9pQivdsfOynJ+/ctR3QPD8H1qwDkZHNZlPjleM/KePSuWrg09YHbQx7jpU1NCioY7hH4Pympq8+cJQdpI9WFSNRXiwoooqDQKKKzBI8TEl2kkbcUZZMq3BIBHarhDmJlKxoyyLDG0jnCqMmnVlzrH/Zzutwzu8WTls598VMc21wo8yQq0LM2TnkY5H51fslbcnnLxOBTY5FljWRDlWAI+lZ1vKftUaqzbZImYhpN3pg+1MhZ2S3iJwgt1YfvNmT3/Lin7EOc1qKoYkkltY3lJBRixRvvYx3qawZjHIjMW8uRlBJycVEqdle41K7sWaKp35XcqK7CZ+Fw5AA9TSSDa1tC0zeUQdz7uWI6DP50KndIOYu0Vml3ZVjWV9n2jYHB5K7eefrmlcqr3CyTvGYwPLG/tjr785qvZeYuc0adHzIv1FV7JmeygZjligJJ+lWEzuXb1zxWbVpWLTuh04xPIBwNx/nUdOk3eY2/72Tn602k9xhRRRSAK5zxK7G5jj2/KBkN657fpXR1z/ibrB9W/kK7MD/GRhiPgMOiiivePNCiiigAooooAKKKKACiiigAooooAKKKKACiiigAooooAKKKKACiiigAooooAKKKKACiiigAooooAKKKKACiiigAooooAKKKKACiiigAooooAKKKKALF8wa5JUgjavT/AHRVepruJYZyiZxtU8+4BqGph8KsVLcKKKKokKKKKACiiigAooooAKKKKACiiigAooooAKKKKACiiigAqS3/AOPiL/eH86jqS3/4+Iv94fzoGj2MdKWkHSlrkO8KKKKACiiigAooooAKKKKACiiigAooooAKKKKACiiigAooooAKKKKACiiigAooooAKKKKAOF+IX/H3Z/8AXNv5iuRrrviF/wAfdn/1zb+Yrka6YfCcdT4mFFFFUZhRRRQAUUUUAFFFFABRRRQAUUUUAFFFFABRRRQAUUUUAFFFFABRRRQB6J4GQDRd+eS5GPTB/wDr10dcz4F/5BLf739TXTVyPdndD4ULRRRQURSoHC5OMMDUlQ3PSP8A66LU1StwFoooqgCiiigBKxdafNyi/wB1a2q57Um330nscVyYt2p2LhuVScAk9Kz5XMkhb8qsXcmF2DqetVKWDpWXOzzMwrc0vZroKoywHTJpD1pUO11PoaQ9a7Op52nKFFFFUSFSxzvHx1HoaioqZQjNWki4VJQd4s0I5kk6HB9DT6zKniuWXh/mH6159XBtawPVoZgnpULlNWKNXLrGoY9SBzQkiyDKnNOrid46M9JNSV0MEMQ3YiQbuvyjmn7QTnAyOM0UUrsY1Yo0OUjRT7DFI0MTqFaNCo6AjgU+ii7CyECqCCFAwMDjpShQucADJycUUUrjGPDFIcyRox9WUGlMUZj2eWuz+7jinUU7sVkIEUAAKAF6DHSoZ7d5WJE20EYxtBI+hqeimpNO4NJiRoscaovCqMCnxnEik9Mim05Bl1B6E0uox0xBmkIOQWP86jp8qhZnUdAxAplD3AKKKKQBXOeJY8XEcm7hhtx6Y/8A110dc74lkUzxRc7lBY/jj/Cu3A39sYYj4DFooor3TzQooooAKKKKACiiigAooooAKKKKACiiigAooq/HY24sYbm5umj84sFVY93THv70DtcoUVZu7J7adI1bzRIgdGUH5genFV9jb9m07umMc0XCwlFOaKRThkYH0IqWytmu7uGAHb5rhN2OBmi4WIKKllhWNUw+5mJBG0jGDjr3pjRSK4RkYMegI5oCw2iniGUsFEbliMgY6imEEHBGDQIKKckUkgJRGYD0GaBHIX2BGL/3cc0ANopQjkkBTkdRjpTvJk+b923y/e46fWgBlFBBUkEYI6g0UAFFFFABRRRQAUUUUAFFFFABRRRQAUUUUAFFFFAEtzIZZt7LtOAMfQYqKrOof8fR/wB1f/QRVaph8KKluFFFFUSFFFFABRRRQAUUUUAFFFFABRRRQAUUUUAFFFFABRRRQAVJb/8AHxF/vD+dR1Jb/wDHxF/vD+dA0exjpS0g6Utch3hRRRQAUUUUAFFFFABRRRQAUUUUAFFFFABRRRQAUUUUAFFFFABRRRQAUUUUAFFFFABRRRQBwvxC/wCPuz/65t/MVyNdd8Qv+Puz/wCubfzFcjXTD4TjqfEwoooqjMKKKKACiiigAooooAKKKKACiiigAooooAKKKKACiiigAooooAKKKKAPQ/Azg6LsxyHJz65J/wAK6Sub8DIRoxfszkD8Cf8AGukrke7O6HwoWiiigoilcJtyM5YCpKjmQuEx2YE1JSV7gLRRRTAKKKSgArlriTMkkh6Ek10tw/l28j+ik1x93J0QfU1yYiLqTjAU6ipQciu7l3LHvTaKK7EklZHz7bk7sdH/AKxfqKQ9TQudwx1zxSHrS6h9kKKKKokKKKKACiiigBQSpyDg1Yiuu0n5iq1FZVKUai1RtSrzpP3WaasGGVORRWcjshypxVqK6VuH4Pr2rzquFlDWOqPXoY6E9JaMnooBzRXId4UUUUAFFFFABRRRQAU5CQ6kDJBptPj/ANan1FNbgEhLSMxGCSSR6UypJ/8Aj4k/3j/Oo6HuAUUUUgCuf8TAb4Tjn5hn8q6Cuc8Sh/tEZJ/d44Hv3/pXZgf4yMMR8BjUUUV7x5oUUUUAFFFFABRRRQAUUUUAFFFFABRRRQAVsLfRW+k2CtBBcEPIWWQZIGR78Vj0UNXGnY6RJomuLsrMHaaFDb4kEZVM8pnoCP1xUP2kC+dXaOG4Nr5ccnmhyGz1LDocZGfpWDUlvPJbSiSMjdjHKggj6GpsVzHRRO0dvp63VyjsZJ0378gZQAAt+NQ2CLZLYxzyxBxfBmAkB2rgckisa6vJrvZ5pUKnCoqhQPXgVBRYOY6G2uLZW0/zHTgTgfNjaxJ2kntz3p8M5iv7AThFCSs295xI2CO57Cubop8ocxuafdGe0uA0jvdmRTkz+WSgB4BPv2rO1WQyX8jMqhsKDtcPyABnI6n1qpRRYTdzX0NZFWW4WbAjI2w+aE8xu2eRwO9PhluJFv1M6rqEjq27zANy85Abp3HftWLRRYOY6B7wRG5ZZ0NytiqPIrfefevQ9zjv7VHBPLNbWRgvFi8snz1aTBZi2dxH8WRgfhWHVq21G4towkflkKcqWjVip9iRSsPmJNb/AOQ3fY/57v8AzNUaV2Z3Z3JZmOST1JpKpIlhRRRQIKKKKACiiigAooooAKKKKACiiigAooooAluYzFNsLbjgHJ9wDUVTXcqzTl0zjao59gBUNTG9lcb3CiiiqEFFFFABRRRQAUUUUAFFFFABRRRQAUUUUAFFFFABRRRQAVJb/wDHxF/vD+dR1Jb/APHxF/vD+dA0exjpS0g6Utch3hRRRQAUUUUAFFFFABRRRQAUUUUAFFFFABRRRQAUUUUAFFFFABRRRQAUUUUAFFFFABRRRQBwvxC/4+7P/rm38xXI113xC/4+7P8A65t/MVyNdMPhOOp8TCiiiqMwooooAKKKKACiiigAooooAKKKKACiiigAooooAKKKKACiiigAooooA9C8Ck/2QwzwG6fia6Wuc8DbP7F4+/vOfpnj+tdHXJ1Z3Q+FC0UUUFENwSBHgn74qWo5dmF3/wB4Y+tSVK3AWiiiqAKKKSgCnq0oh0+Vj3wK45mLMWPU1t+I7zfItqh4X5n+vYVh0lHXmPJxlXmlyLZBRRRVnEOQ4dSemaQ9TSoMuoPQmkPU1P2iteUSiiiqJCiiigAooooAKKKKACiiigB8crx9Dx6Grcdwj8Hg+hqjRXPVw8KnqdVHF1KWm6NOiqUdw6cH5h6GrUcqSdDz6GvNq4edM9ijiqdXyY+iiisDqCiiigApyDc6jpk4ptOQ7XU+hzQgFkXZIy5zgkZplPlYPK7DoxJplN7gFFFFIArnvErqZIUz8wySPbj/AAroa57xKiiaKTHzHIJ9hj/E12YG3tkYYj4DEooor3jzQooooAKKKKACiiigAooooAKKKKACiiigAooooAKKKKACiiigAooooAKKKKACiiigAooooAKKKKACiiigAooooAKKKKACiiigAooooAKKKKACiiigCxfqFuSFAA2rwP8AdFV6luRIJsTHL4H5YGP0qKph8KHLcKKKKoQUUUUAFFFFABRRRQAUUUUAFFFFABRRRQAUUUUAFFFFABUlv/x8Rf7w/nUdSW//AB8Rf7w/nQNHsY6UtIOlLXId4UUUUAFFFFABRRRQAUUUUAFFFFABRRRQAUUUUAFFFFABRRRQAUUUUAFFFFABRRRQAUUUUAcL8Qv+Puz/AOubfzFcjXXfEL/j7s/+ubfzFcjXTD4TjqfEwoooqjMKKKKACiiigAooooAKKKKACiiigAooooAKKKKACiiigAooooAKKKKAPQvAqkaQWxwWwD+Jrpa5vwM5OjlOwYkfiT/hXSVydWd0PhQtFFFBRDcKWEeBnDg1LUc7lAmO7gGpKlbgLRRRVAJUF7craWrzN/COB6mp65nxDe+bcC3Q/LHy3uaZjXqezg2ZMkjSyNI5yzHJNNoopnht31CiiigQqkhgRyc0h606P/WL9RSHqanqX9kSiiiqICiiigAooooAKKKKACiiigAooooAKAcdKKKB7FiK6ZeH5Hr3q0jq4ypzWbSqxU5U4NclXCxnrHRndQx04aS1RpUVWiuu0n5irIIYZByK82pSlTeqPXpV4VVeLCnR/wCsX6im05Mllx1zxULc2HT8Tyf7x/nUdOkDCRgxy2Tk+9Noe4BRRRSAK5zxKzm4jQr8gGQ3qe4/QV0dc/4m+9B9W/pXZgf4yMMR8Bh0UUV7x5oUUUUAFFFFABRRRQAUUUUAFFFFABRRRQAUUUUAFFFFABRRRQAUUUUAFFFFABRRRQAUUUUAFFFFABRRRQAUUUUAFFFFABRRRQAUUUUAFFFFABRRRQBPfMr3JZSCNqjI/wB0VBU15GsU+xBgbVP5gGoamHwqxUtwoooqiQooooAKKKKACiiigAooooAKKKKACiiigAooooAKKKKACpLf/j4i/wB4fzqOpLf/AI+Iv94fzoGj2MdKWkHSlrkO8KKKKACiiigAooooAKKKKACiiigAooooAKKKKACiiigAooooAKKKKACiiigAooooAKKKKAOF+IX/AB92f/XNv5iuRrrviF/x92f/AFzb+Yrka6YfCcdT4mFFFFUZhRRRQAUUUUAFFFFABRRRQAUUUUAFFFFABRRRQAUUUUAFFFFABRRRQB6J4GVRou4H5i5BHpzXR1zPgX/kEt/vf1NdNXI92d0PhQtFFFBRFKqtt3HGGBHuakqG56R/9dFqapW4C0UUlUBV1G7FnaPKfvdFHqa4xmLsWY5JOSTWnr159ou/KQ/u4uPqe9ZdM8fFVeedlsgooopnIFFFFACqNzAepxSHrSodrA+hzSHrU9StOUKKKKokKKKKACiiigAooooAKKKKACiiigAooooAKKKKACnJI0ZypxTaKTSasyoycXdFyK5VuH+U/pVmMgOp7ZFZVWbSXDbG5HavPr4VRXNA9XC41yahMuzENM7DkFiRTKUnJJxj2pK897nqhRRRQAVzniWMC4jlzywK4+n/AOuujrnfEsoM8UWDlQWz9f8A9VdmBv7ZGGI+AxaKKK9480KKKKACiiigAooooAKKKKACiiigAooooAKKKKACiiigAooooAKKKKACiiigAooooAKKKKACiiigAooooAKKKKACiiigAooooAKKKKACiiigAooooAluXaSbc67WwBj8BUVWdQ/4+j/ur/6CKrVMPhRT3CiiiqJCiiigAooooAKKKKACiiigAooooAKKKKACiiigAooooAKkt/8Aj4i/3h/Oo6kt/wDj4i/3h/OgaPYx0paQdKWuQ7wooooAKKKKACiiigAooooAKKKKACiiigAooooAKKKKACiiigAooooAKKKKACiiigAooooA4X4hf8fdn/1zb+Yrka674hf8fdn/ANc2/mK5GumHwnHU+JhRRRVGYUUUUAFFFFABRRRQAUUUUAFFFFABRRRQAUUUUAFFFFABRRRQAUUUUAeieBnzouzH3XJz9Sf8K6Oub8DIRou/szkfkT/jXSVyPd3O6HwoWiiigoilfZt4zlgKkqOVC4THZgakpa3AKpatefY7N3B+dvlT61drktavPtd6Qp/dx/Kvv6mqOfE1fZw82ZxOTk8miiimeIFFFFABRRRQA6P/AFi/UUh6mhQSwAODmkPWp6lfZCiiiqJCiiigAooooAKKKKACiiigAooooAKKKKACiiigAooooAKUHBBHWkpV+8PrSew1uX4pPMTPQjqKfVFJPLnY9s81eByMjpXj16XJK62Z9Dha3tI2e6Ciiiuc6grn/E33oPq39K6Cuc8Sq/2iJi3yEEAeh7/0rswX8ZGGI+AxqKKK9480KKKKACiiigAooooAKKKKACiiigAooooAKKKKACiiigAooooAKKKKACiiigAooooAKKKKACiiigAooooAKKKKACiiigAooooAKKKKACiiigAooooAluYvJm2bt3AOT7gGoqlupRNNvUEDAHPsAKiqY3srje+gUUUVQgooooAKKKKACiiigAooooAKKKKACiiigAooooAKKKKACpLf/j4i/wB4fzqOpLf/AI+Iv94fzoGj2MdKWkHSlrkO8KKKKACiiigAooooAKKKKACiiigAooooAKKKKACiiigAooooAKKKKACiiigAooooAKKKKAOF+IX/AB92f/XNv5iuRrrviF/x92f/AFzb+Yrka6YfCcdT4mFFFFUZhRRRQAUUUUAFFFFABRRRQAUUUUAFFFFABRRRQAUUUUAFFFFABRRRQB6D4FP/ABKWH+1/U101c54GK/2LgD5g5yfbPH9a6OuR7s7ofChaKKKCiC4OBH/10WpqjlKgLvGfmAH1qQnAyalbgZ2tXn2SyIU4kk+Vfb1NclV3Vrw3l6zA/u0+VPp61SqzxcTV9pPyQUUUUzmCiiigAooJwMmkRg6Bl6HmgY9CA6k9AaQ9TSoMuoPTNIepqftFa8olFFFUQFFBIAyeAKAcjI6UAFFFFABRRRQAUUjMEUsxwB1NRrcIzAYYZ6ZUjNA7MlooooEFFFFABRRRQAUUUUAFKBkgUlKDgg0mNbgwwxHoas2kuRsP4VWY5Yn1NAJUgjqKyqU/aQszejW9lU5lsaVFNikEiBh+NOrxWnF2Z9FGSkk0Fc94ldTLCmfmGSR7HH+FdDXPeJUUSwvj5jkE+wx/jXXgre2RliPgMSiiivePNCiiigAooooAKKKKACiiigAooooAKKKKACiiigAooooAKKKKACiiigAooooAKKKKACiiigAooooAKKKKACiiigAooooAKKKKACiiigAooooAKKKKALF+ALo4GPlX/wBBFV6luVkWbErbmwOfbAxUVTD4UU9woooqiQooooAKKKKACiiigAooooAKKKKACiiigAooooAKKKKACpLf/j4i/wB4fzqOpLf/AI+Iv94fzoGj2MdKWkHSlrkO8KKKKACiiigAooooAKKKKACiiigAooooAKKKKACiiigAooooAKKKKACiiigAooooAKKKKAOF+IX/AB92f/XNv5iuRrrviF/x92f/AFzb+Yrka6YfCcdT4mTW1rNdyFIIy7AbiB2HrTrmxubRQ08LIpOA3UZ+tW9FEZW/85mWP7KclRk/eWrUdtbPaW1vbSSPBd3KLLI+B5ZGRjH0bOaLiS0MKite9isTHIieTHIkgVRGHzjODu3CrP2W2a6v7X7CFW2ikKSZbJIHBPOOetO4uU5+pjazhN5ibbs8zP8As5xn861BYQHVjEIsxC08zHPXys5/OpJ4Y5bMM4yY9ORlOeh8wDP5E0XHymDRW7qFrYWxuLbMW6JPkZQ/mFvU8YwaI7Wze6tbbyEXdbiaRyTliELYGOxxRcOUwqK0NRFqYI3h8oS7iGEIYLjt97vVewVpLtI0t1nZuAj5x9eDTuTbUr0VtGGxvNYgtYYlWNARI0ZOJWAJ4yenGBTbeG3vY4pTarAVuo4iEJw6tnI5PUY/WlcfKY9FbTJahL2aOyRvs0gjRCWPBJ+ZueegH41X1eCKKOyeKDyDNBvZck87j60XDlM2iiimSFFFFABRRRQAUUUUAeheBlI0ctjgtx+Zrpa5rwMxOjlc8BiR+Zrpa5OrO6HwoWiiigohnUsEwM4cE1n69e/ZrTykP7yXj6DvV+5k8pFbOBuGT7VyOo3ZvLx5c/L0UegpLc5cVV5IWW7KtFFFWeMFFFFABRRRQAjfcP0qnApkKKWYKIlOAcc81dpAoHQAcY6U7lKVkVbeRme3DsemRzjcwPFRiR2O3cSplYZJx24GavLHmSPa20Bhxjg801YVVWU/NkknI6mldXNeZctyDcFgbzGJw2F2tz9M0h3xWhIcliRk5ztzVny0K7Si7R2xQqIoIVQAeuBTuRzIrFSY5V3fLsyAHyc1NbBRAm05BA75p6oqfdUD6DFKqqowoAHsKLicrlXc+77Pk7t33u+3r/8AWokbPns0hVkPyjOO3HHerWBnOBnpmgopYEqCR0OKLhzIq7t7t5rmPaoIAOO3Joj3zSR72YfuwxAOMnNWmRW+8oOOmRRgZzjn1ouHMQ3Y/dA4yoYFh7ZqTzUOAHUk9OetPpqxopyqKD7CgV9LFVGOyOQSMZGYBlz+Yx7UmW8qSTe2fMK9fujNXAihtwUbvXHNG0AEYGDRcrnRUkYoJljclRHnrnBp5BilX53IZTuyc9KnCIFKhQAeoxS4GQccii4cxUhc+fFtJw6kkF8//qq5TRGinIRQfYU6kyZO4UUUUEhSr94fWkpR1GOtJ7DW4P8Afb60lK2dxz1zSULYctyW3l8t+funrV6syrlrLuXYeorgxdG/vo9PAYi37uRPXOeJS/2iMEfu8ZB9+/8ASujrn/ExG6EZ5+b+lZYH+Mj0MR8Bh0UUV7x5oUUUUAFFFFABRRRQAUUUUAFFFFABRRRQAUUUUAFFFFABRRRQAUUUUAFFFFABRRRQAUUUUAFFFFABRRRQAUUUUAFFFFABRRRQAUUUUAFFFFABRRRQBPeuslxuQ5G1Rn8BUFT3qLHcFUGBtU4/AVBUw+FWG9woooqhBRRRQAUUUUAFFFFABRRRQAUUUUAFFFFABRRRQAUUUUAFSW//AB8Rf7w/nUdSW/8Ax8Rf7w/nQNHsY6UtIOlLXId4UUUUAFFFFABRRRQAUUUUAFFFFABRRRQAUUUUAFFFFABRRRQAUUUUAFFFFABRRRQAUUUUAcL8Qv8Aj7s/+ubfzFcjXXfEL/j7s/8Arm38xXI10w+E46nxMdHK8YcIxUOu1sdx1x+lKk0iRtGjkI5BI9SOlMoqjMsz391cxiOeZnXOcHv9fWrp1dUtpI4vtJZ4zGFll3KgPBxxzxWTRSsh3ZaGp3qwrELlwiqVAz2xjH0qM3U5QoZW2mPy8f7Oc4/OoaKYXZZbULtrfyGnYx4249vTPpUX2mbzUl81g8YAVgeQB0qOigLk9zeXF3tE8pcL0HQU22uZrSXzbeQo+CMj0NRUUBcnmvbid0eSUlk5UgAEflSy391M8bSTsxjO5fY+v1qvRQFy3ZXYgmkkkacM/wDHE+0++fWjUb37bJHgMEiTYu9tzHkkkn1yTVSiiwXYUUUUCCiiigAooooAKKKKAOx0K/k0uwVI4w4f5st+f9a0v+Ejn/54x/maxIP+PKD6f0FLXKtTmlXqRdkza/4SOf8A54x/maP+Ejn/AOeMf5msWimT9Zq9zTu9ZmvLdoTEqg9SM1mU+P8Ai/3TTKlbkVJymk5MKKKKoyCiiigAooooAKKKKAFQbnUepxSHrSqdrA9cGkPWp6lacoUUUVRIUUUUAFFFFABRRRQAUUUUAFFFFABRRRQAUUUUAFFFFABSr94fWkpRywpPYa3Bjl2PvSUrjDMB60lC2HLcKVGKMGHUUlFDV1ZiTad0aSOHUMO9c94ljAuIpecsCv5f/rrWtpdjbT0NZHiWTNxHHt+6N2fr/wDqrhoUnTxFuh7arKrRv1MaiiivYOYKKKKACiiigAooooAKKKKACiiigAooooAKKKKACiiigAooooAKKKKACiiigAooooAKKKKACiiigAooooAKKKKACiiigAooooAKKKKACiiigAooooAluWkebMq7WwOPbAxUVWNQObo45+Vf/QRVeph8KKluFFFFUSFFFFABRRRQAUUUUAFFFFABRRRQAUUUUAFFFFABRRRQAVJb/wDHxF/vD+dR1Jb/APHxF/vD+dA0exjpS0g6Utch3hRRRQAUUUUAFFFFABRRRQAUUUUAFFFFABRRRQAUUUUAFFFFABRRRQAUUUUAFFFFABRRRQBwvxC/4+7P/rm38xXI113xC/4+7P8A65t/MVyNdMPhOOp8TCiiiqMwooooAKKKKACiiigAooooAKKKKACiiigAooooAKKKKACiiigAooooA6aAf6JC3qo/kKfTIDm0hX0UfyFPrlV+p59S3NoFFFFMgcq7s+wzTacpxn3GKbUrcp2sgoooqiQooooAKKKKACiiigB0f+sX6ikPU0KCWAHBzSHrU9S/shRRRVEBRRRQAUUUUAFFFFABRRRQAUUUUAFFFFABRRRQAUUUUAFKOopKVfvD60nsNbg2Sxz1zSU5/vt9abQthy3CiiimSFLcIlxGhlRWIJHI+lJS4OwHPGelQ0rpmkJNJpEH2S3/AOeKflR9kt/+eKflU1FaXZPM+5D9kt/+eKflR9kt/wDnin5VNRRdhzPuQ/ZLf/nin5UfZLf/AJ4p+VTUUXYcz7kP2S3/AOeKflR9kt/+eKflU1FF2HM+5D9kt/8Anin5UfZLf/nin5VNRRdhzS7kP2W3/wCeKflR9lt/+eKflU1FF2HM+5F9lg/54p/3yKPssH/PFP8AvkVLRRdhzS7kX2WD/nin/fIo+ywf88U/75FS0UXYc0u5F9lg/wCeKf8AfIo+ywf88U/75FS0UXYc0u5F9lg/54p/3yKPssH/ADxT/vkVLRRdhzS7kX2WD/nin/fIo+ywf88U/wC+RUtFF2HNLuRfZYP+eKf98ij7LB/zxT/vkVLRRdhzS7kX2WD/AJ4p/wB8ij7LB/zxT/vkVLRRdhzS7kX2WD/nin/fIo+ywf8APFP++RUtFF2HNLuRfZYP+eKf98ij7LB/zxT/AL5FS0UXYc0u5F9lg/54p/3yKPssH/PFP++RUtFF2HNLuRfZYP8Anin/AHyKPssH/PFP++RUtFF2HNLuRfZYP+eKf98ij7LB/wA8U/75FS0UXYc0u5F9lg/54p/3yKPssH/PFP8AvkVLRRdhzS7kX2WD/nin/fIo+ywf88U/75FS0UXYc0u5F9lg/wCeKf8AfIo+ywf88U/75FS0UXYc0u5F9lg/54p/3yKT7LB/zxT/AL5qaildhzS7nO3sKwXTRryBg8+4zUFT3svnXTuFI6DB9hioK3hflVz0goooqhBRRRQAUUUUAFFFFABRRRQAUUUUAFFFFABRRRQAUUUUAFSW/wDx8Rf7w/nUdSW//HxF/vD+dA0exjpS0g6Utch3hRRRQAUUUUAFFFFABRRRQAUUUUAFFFFABRRRQAUUUUAFFFFABRRRQAUUUUAFFFFABRRRQBwvxC/4+7P/AK5t/MVyNdd8Qv8Aj7s/+ubfzFcjXTD4TjqfEwoooqjMKKKKACiiigAooooAKKKKACiiigAooooAKKKKACiiigAooooAKKKKAOog/wCPKD6f0FLTIAfskJzxtH8hT65UcFT4gooopmY+P+L/AHTTKVQTnBxxSVK3Zb2QUUUVRAUUUUAFFFFABRRRQAqHDqT0BpD1p0YzIoPrSHqan7RevKJRRRVEBR2oo7UAFFFFABRRRQAUUUUAFFFFABRRRQAUUUUAFFFFABSgZIFJSg4INJjW4MMMR6GkpWOWJ9TSULYb30CiiimSFOJHlgd8k/yptOI/dg98n+lS90XG9mNoooqiAooooAKKKKACiiigAooooAKKKKACiiigAooooAKKKKACiiigAooooAKKKKACiiigAooooAKKKKACiiigAooooAKKKKACiiigAooooAKKKKACiiigZQvdLM1yziQDIHGPYVB/Y7f89R+VbDghsE5NNpxk0kbSqzuzJ/sdv+eo/Kj+x2/56j8q1qKfOxe1mZP9jt/z1H5Uf2O3/PUflWtRRzsPazMn+x2/56j8qP7Hb/nqPyrWoo52HtZmT/Y7f89R+VH9jt/z1H5VrUUc7D2szJ/sdv8AnqPyo/sdv+eo/KtaijnYe1mZP9jt/wA9R+VH9jt/z1H5VrUUc7D2szJ/sdv+eo/Kj+x2/wCeo/KtaijnYe1mZP8AY7f89R+VH9jt/wA9R+Va1FHOw9rMyf7Hb/nqPyo/sdv+eo/KtaijnYe1mZP9jt/z1H5U6LSWSVG80cEHpWpSjqKOdjVWdzvR0paQdBS1me4FFFFABRRRQAUUUUAFFFFABRRRQAUUUUAFFFFABRRRQAUUUUAFFFFABRRRQAUUUUAFFFFAGPrUaPJFuRW4PUZrN8mL/nkn/fIrU1j/AFkX0NZ1bR2OOp8QzyYv+eSf98ijyYv+eSf98in0VRmM8mL/AJ5J/wB8ijyYv+eSf98in0UAM8mL/nkn/fIo8mL/AJ5J/wB8in0UAM8mL/nkn/fIo8mL/nkn/fIp9FADPJi/55J/3yKPJi/55J/3yKfRQAzyYv8Ankn/AHyKPJi/55J/3yKfRQAzyYv+eSf98ijyYv8Ankn/AHyKfRQAzyYv+eSf98ijyYv+eSf98in0UAM8mL/nkn/fIo8mL/nkn/fIp9FADPJi/wCeSf8AfIo8mL/nkn/fIp9FADPJi/55J/3yKPJi/wCeSf8AfIp9FADQij+EY+lLtX+6Pype5oqI2toNoTav90flRtX+6PypaKoVkN2r2UflS7V/uj8qDS1Ktdja0E2r/dH5UbV/uj8qWiqFZCbV/uj8qNq/3R+VLRQFkJtX+6Pyo2r/AHR+VLRQFkJtX+6Pyo2r/dH5UtFAWQm1f7o/Kjav90flSnpR2qftDsrCbV/uj8qNq/3R+VLRVCshNq/3R+VG1f7o/KlooCyE2r/dH5UbV/uj8qWigLITav8AdH5UbV/uj8qWigLITav90flRtX+6PypaKAshNq/3R+VG1f7o/KlooCyE2r/dH5UbV/uj8qWigLITav8AdH5UbV/uj8qWigLITav90flRtX+6PypaKAshNq/3R+VIVX+6Pyp1Hah7AkhoVcfdH5Uu1f7o/Kl7UUo7A0hNq/3R+VG1f7o/KlophZCbV/uj8qTav90flTqTvSe6Gkg2r/dH5UbV/uj8qWimKyE2r/dH5UbV/uj8qWigLITav90flRtX+6PypaKAshNq/wB0flRtX+6PypaKAshNq/3R+VG1f7o/KlooCyE2r/dH5UbV/uj8qWigLITav90flRtX+6PypaKAshNq/wB0flRtX+6PypaKAshNq/3R+VG1f7o/KlooCyE2r/dH5UbV/uj8qWigLITav90flRtX+6PypaKAshNq/wB0flRtX+6PypaKAshNq/3R+VG1f7o/KlooCyE2r/dH5UbV/uj8qWigLITav90flRtX+6PypaKAshNq/wB0flRtX+6PypaKAshNq/3R+VG1f7o/KlooCyE2r/dH5UbV/uj8qWigLITav90flRtX+6PypaKAshNq/wB0flRtX+6PypaKAshNq/3R+VG1f7o/KlooCyE2r/dH5UbV/uj8qWigLIaFXuB+VLtX+6PyoHSlqYW5VYbWom1f7o/Kjav90flS0VQrITav90flRtX+6PypaKAshNq/3R+VG1f7o/KlooCyE2r/AHR+VG1f7o/KlooCyE2r/dH5UbV/uj8qWigLITav90flRtX+6PypaKAshNq/3R+VG1f7o/KlooCyE2r/AHR+VG1f7o/KlooCyE2r/dH5UbV/uj8qWigLITav90flSFVx90flTqQ9DQCSOnHSlpB0pawPQCiiigAooooAKKKKACiiigAooooAKKKKACiiigAooooAKKKKACiiigAooooAKKKKACiiigDJ1j/WRfQ1nVo6x/rIvoazq2jscdT4h8UZkkVPXqfQVLcBXUSom0Z2kfy/SoopTEG2/eIwD6U77Q5Rldi4Ydz0PrQJWsBiVQN0mHIzjFBgIklXd/qwT9aGlVlG6PLgYzmntcKfMIjw0gwTmjUNBZLdDIixt1QMePbrUUsXlqrAkhvUYNPFxgqdnIXaeeoqOR1bG1SMepzRqDsLDGsjbdxDHoAM0vkruf8AeDYn8WOtEMqxqwKEluMg44pFkVdy7Mo3bPP50xaDxb5yd427dwbHbOKTyVwpMmN33eP1NBnyCoXC7doGenOafEQ0ab/LO08ZOCP8aWo9CCVPLkZM52nFNp87h53YdCxIplMl7hRRRTEFFFFABRRRQAUUUUAFFFFAB3opO9LUx2KYUUUVRIGikPalqVuyugUUUVRIUUUUAFFFFABRRRQAHpRQelFT1K6BRRRVEhRRRQAUUUUAFFFFABRRRQAUUUUAFFFFABRRRQAUUUUAFHaig0nsNAOlFA6UUo7AwoooqhBR3oo71LvoNBRRRVCCiiigAooooAKKKKACiiigAooooAKKKKACiiigAooooAKKKKACiiigAooooAKKKKACiiigAooooAKKKKACiiigAooooAKKKKACiiigAooooAKKKKQwFFIOlLSjshvcKKKKokKKKKACiiigAooooAKKKKACiiigAooooAKKKKACiiigApD0NLSHoaQzpx0paQdKWsDvCiiigAooooAKKKKACiiigAooooAKKKKACiiigAooooAKKKKACiiigAooooAKKKKACiiigDJ1j/WR/Q1nVt3ln9qZTv27R6Zqv/ZB/wCe3/jtaRkkjmnCTldGZRWn/ZB/57f+O0f2Qf8Ant/47VcyJ9lIzKK0/wCyD/z2/wDHaP7IP/Pb/wAdo5kHspGZRWn/AGQf+e3/AI7R/ZB/57f+O0cyD2UjMorT/sg/89v/AB2j+yD/AM9v/HaOZB7KRmUVp/2Qf+e3/jtH9kH/AJ7f+O0cyD2UjMorT/sg/wDPb/x2j+yD/wA9v/HaOZB7KRmUVp/2Qf8Ant/47R/ZB/57f+O0cyD2UjMorT/sg/8APb/x2j+yD/z2/wDHaOZB7KRmUVp/2Qf+e3/jtH9kH/nt/wCO0cyD2UjMorT/ALIP/Pb/AMdo/sg/89v/AB2jmQeykZlFaf8AZB/57f8AjtH9kH/nt/47RzIPZSMzvRWmNJXJzNz9KX+yV/56n8qmMtNQdKRl0Vqf2Qv/AD1P5Uf2Qv8Az1P5U+ZB7KRlmitM6SvH749fSl/slf8AnqfypKWo/ZSsZdFan9kr/wA9T+VH9kL/AM9T+VPmQvZSMuitT+yF/wCep/Kj+yF/56n8qOZB7KRl0Vqf2Qv/AD1P5Uf2Qv8Az1P5UcyD2UjLorU/shf+ep/Kj+yV/wCep/KjmQeykZZ6GjtWlLpixxO/mk7QTjFOGkqVB808+1LmXMP2crGXRWp/ZC/89T+VH9kL/wA9T+VPmQvZSMuitT+yF/56n8qP7IX/AJ6n8qOZB7KRl0Vqf2Qv/PU/lR/ZC/8APU/lRzIPZSMuitT+yF/56n8qP7IX/nqfyo5kHspGXRWp/ZC/89T+VH9kL/z1P5UcyD2UjLorU/shf+ep/Kj+yF/56n8qOZB7KRl0Vqf2Qv8Az1P5Uf2Qv/PU/lRzIPZSMuitT+yF/wCep/Kj+yF/56n8qOZB7KRl0Vqf2Qv/AD1P5Uf2Qv8Az1P5UcyD2UjLorU/shf+ep/KkfSlCE+aeB6UOSsHspGZRWlHpStGrGUjIBxinf2Sv/PU/lSUlYHSlcy6K1P7JX/nqfyo/shf+ep/KnzIPZSMuk71q/2Sv/PU/lTRpimZk8w8KDnHrn/Ck5K6GqcjNorU/shf+ep/Kj+yF/56n8qfMheykZdFan9kL/z1P5Uf2Qv/AD1P5UcyD2UjLorU/shf+ep/Kj+yF/56n8qOZB7KRl0Vqf2Qv/PU/lR/ZC/89T+VHMg9lIy6K1P7IX/nqfyo/shf+ep/KjmQeykZdFan9kL/AM9T+VH9kL/z1P5UcyD2UjLorU/shf8Anqfyo/shf+ep/KjmQeykZdFan9kL/wA9T+VH9kL/AM9T+VHMg9lIy6K1P7IX/nqfyo/shf8Anqfyo5kHspGXRWp/ZC/89T+VH9kL/wA9T+VHMg9lIy6K1P7IX/nqfyo/shf+ep/KjmQeykZdFan9kL/z1P5Uf2Qv/PU/lRzIPZSMuitT+yF/56n8qP7IX/nqfyo5kHspGXRWp/ZK/wDPU/lR/ZC/89T+VHMg9lIy6K1P7IX/AJ6n8qP7IX/nqfyo5kHspGXRWp/ZC/8APU/lR/ZC/wDPU/lRzIPZSMuitT+yF/56n8qP7IX/AJ6n8qOZB7KRl0Vqf2Qv/PU/lR/ZC/8APU/lRzIPZSMuitT+yF/56n8qP7IX/nqfyo5kHspGXRWp/ZC/89T+VH9kL/z1P5UcyD2UjLorU/shf+ep/Kj+yF/56n8qOZB7KRl0Vqf2Qv8Az1P5Uf2QO0p/KjmQeykZY5FFaQ0njicH/gNL/ZB/57f+O0oy0VxulK5mUVp/2Qf+e3/jtH9kH/nt/wCO1XMheykZlFaf9kH/AJ7f+O0f2Qf+e3/jtHMg9lIzKK0/7IP/AD2/8do/sg/89v8Ax2jmQeykZlFaf9kH/nt/47R/ZB/57f8AjtHMg9lIzKK0/wCyD/z2/wDHaP7IP/Pb/wAdo5kHspGZRWn/AGQf+e3/AI7R/ZB/57f+O0cyD2UjMorT/sg/89v/AB2j+yD/AM9v/HaOZB7KRmUVp/2Qf+e3/jtH9kH/AJ7f+O0cyD2UjMorT/sg/wDPb/x2j+yD/wA9v/HaOZB7KRmUh6GtT+yD/wA9v/HaP7I/6bf+O0uZB7KRpjpS0lLWR1hRRRQAUUUUAFFFFABRRRQAUUUUAFFFFABRRRQAUUUUAFFFFABRRRQAUUUUAFFFFABRRRQAUUUUAFFFFABRRRQAUUUUAJRTXkSMAuwXPHJpw5pXAWiiimAUUUUAFFFFABRRRQAUUUUAFFFFABRRRQBAn/H3L/uL/WpqYrAzOuOQAc+vWn1MQFoooqgILnpH/wBdFqamSsE25GcsBT6lbgLRRRVAJRTXkSPG9gueBk06lcBaKKKYBRRRQBHMpeF1HVlIFOUYUD2plxn7PJtznacY+lPX7oz6VPUB1FFFUAUUUUAFFFFABRRRQAUUUUAFFFFABRRRQAUUUUAFFFFACUjnajEdhmlpHG5COmRikwGxMXiRj1IBp9NiXZGq5zgAZp1C2AKKKakiOSFYNjrg9KLgOqNUIuGfsVA/In/GpKiXP2l+u3YuPTqaH0AmooopgFFFFABRRRQAUUUUAFFFFABRRRQAUUUUAFFFFABRRRQAUUUUAFFFFABRRRQAUUUlABRRTUkSTOxg2ODg0rgPooopgFFFFABRRRQAUUUUAFFFFABRRRQAUUUUAFJS0lAENn/qP+BN/M1NUcDh49wG0ZIx+NSVMdkAtFFFUAUUUUAFFFFABRRRQAUUUUAFFFFABRRRQAUUUUAFFFFABRRRQAUUUUAFFFFABRRRQAUUUUAFFFFABRRRQAUUUUAFFFFABRRRQAUUUUAFFFFABRRRQAUUUUAFFFFABRSUtABRRRQAUUUUAISAMmqrXLStstV3nu5+6P8AGnXFqLjh5HC+gOBUDQm2kgCSyFS+3aTxjFYzcvkNWJks0J3TnzXPdug+gpvky23Nud6f882P8jVuq98zJaSMpIPqPrTlFJXQXHQ3KTHaMq46o3BFTVSbT0chmmlLDod3NW0UqoBYtjuetODl9oHYfRRRWggooooAKKKKAEoqnfXotVAA3SN0HpWfc3V0kxUSsQADwOORmsKleMClFs3KKy7HUmeQRz4yeA1alXTqRqK6E1YWiiitBDAgEjP3YAfln/GnUUUgFooopgMdA+M9iDTqWkoAO1VXui7GO2Xe3dv4VqS4txcLtaR1XuFOM1Ve3+y+T5csm0yBdpPGKym5L0GrE6Waklpz5rnu3QfQU3y5rXmEmSP+4eo+hq3Va+Zhb/KxUllGR9aJRSV0CJIbiOYfKeR1U8EVLVP+z08wSedLvHfPNW1BAAJz71UHL7QOw6iiirEFFFFABRRRQAUUUUAFFFFABRRRQAlFFV7i8htzh2+b0HWpclFXYbliiqkOowS/3lGcZYcZq3RGcZbMbVhaKKKoQUUUUAFFFFACU2QExsB1INPooAjhBWFFPUKAabNcRw/eOWPRRyTUjAspAJX3FVBpyBy4ml3Hqd3NZy5krRGhfLmueZSYo/7ink/U05rKPgxfunHRl/r60WLMYDuYsQ7DJ69as0oxUldgVBcyQkLdLgdpF6H6+lWgQwyDkGqXlG4urhWlcKpAAB46VLb2i2x+SR9v90nilByv5A7FqiiithBRRRQAUUUUAFFFFABRRRQAUUUUAFFFFABRRRQAUUUUAFFFFABRRRQAlFMllSFN8jBR71T/ALWt92MPj1xWcqkY7saTZfqGa4jh4PzOeiryTQkqXMRMUn4jqKhXT0Vi6zShj1OeaJSk17geovlTXPM5Mcf/ADzU8n6mnPZoMND+5cdCv9RRYMzWilmLHJ5P1NWaUYqSuwKq3LRNsul2+jj7p/wqyCCMg5FUhCbmacPLIFVsBQeOlTW9qLbhJHK/3SeKUHK/kDsWaKSlrYQUUUUAFFFFABRRRQAUUUUAFFFFABRRRQAyNBGu1emSadRRSAWiiimAUUUUAFFFFABRRRQAUUUUAFFFFABRRRQAUUUUAFFFFABRRRQAUUUUAFFFFABRRRQAUUUUAFFFFABRRRQAUUUUAFFFFABRRRQAUUUUAFFFFABRRRQAUUUUAFFFJQBDdTNCilFDMzBQCcdaj8y8/wCeMf8A33S3vSH/AK6rVmsrNyeoytvvP+eMf/fdG+8/54x/991ZzgVGs8LHCyoT6BhVcj7hci33n/PGP/vujfef88Y/++6s0tHI+4XKvmXn/PGP/vuopVvJWjPlRjY2773Wr1FJ079QuVfMvf8AnjF/31Uc63k8LRmKMA991W1mjZyiyIWHYMM0+h07qzYXKu+8/wCeMf8A33R5l5/zxj/77q1RRyPuFytvvP8AnjH/AN90b7z/AJ4x/wDfdWqKfI+4XKu+8/54x/8AfdG+8/54x/8AfdWqKOR9wuU2lu1UsYY8AZ+/ViCTzYUkxjcAcUTf6l/900yz/wCPOH/cH8qSupWuBkatk3mf4SoI+lSTvOt6ipnaQuAOh4HWo0liuYhDcNsZPuP/AENO+yXnOyYMp7h+DXnu7ba6mpVmUfanWLpvIXH1rTutSa3nMQjDYAyc1VVIbH95I6yzD7qr0FUncyOXY5JOTU88qSdt2Frml/bL/wDPFfzo/tl/+eK/nWXRU/WKncfKjU/tl/8Aniv50f2y/wDzxX86y6KPrFTuHKjU/tl/+eK/nR/bL/8APFfzrLozR9Yq9w5Uan9sv/zxX86P7Zf/AJ4r+dZdFH1ip3DlRqf2y/8AzxX86im1N5dn7sDawbr6VQopPEVH1DlRp/2zJ/zyX86jn1N5kCmNRgg9fSqFFDr1GrXDlRqf2y//ADxX86P7Zf8A54r+dZdFP6xU7hyo1P7Zf/niv50f2y//ADxX86y6KPrFTuHKjU/tl/8Aniv50f2y/wDzxX86y6KPrFXuHKjU/tl/+eK/nR/bL/8APFfzrLoo+sVO4cqNT+2X/wCeK/nR/bL/APPFfzrLoo+sVO4cqNT+2X/54r+dH9sv/wA8V/Osuij6xU7hyo1P7Zf/AJ4r+dWrC9a7ZwUC7cdDWDWpon+sl+grahXnKaTZMopI1JX8uJ3/ALqk1z8a+c0s0xJVRlsdST0Fbty4UIjDiRth/EGsVkayleOVN0bjB7ZHY1pidWuwoCt5ZsHMeR+8GQeccGr+nzTSWWEAd0bb8xxxWaZVeHyIYjywI5yTWxYQ/ZbdUcgOxyfr6VNBNz02sEthd95/zxj/AO+6N95/zxj/AO+6s0tdvI+5FyrvvP8AnjH/AN90b7z/AJ4x/wDfdWaWjkfcLlXfef8APGP/AL7o33n/ADxj/wC+6tUUcj7hcq77z/njH/33RvvP+eMf/fdWqKOR9wuVfMvP+eMf/fdJ5l5/zxj/AO+6t01mVFLMwUDuTilyPuFylCt5CpURRnLE/e9ak8y9/wCeMX/fVWEkSQZRlYeoOadQqdla4XKMa3iSySeVGd5HG7pgVJvvP+eMX/fdWqKFC2zC5W33n/PGP/vujfef88Y/++6tUU+R9wuVd95/zxj/AO+6N95/zxj/AO+6tUUcj7hcq77z/njH/wB90b7z/njH/wB91aoo5H3C5V33n/PGP/vujfef88Y/++6tUUcj7hcq+Zef88Y/++6PMvP+eMf/AH3VmkVgwyCCPajkfcLlffef88Y/++6N95/zxj/77q1TSwBAJHPSjkfcLlffef8APGP/AL7o33n/ADxj/wC+6sAgkgEHHWnUcj7hcq77z/njH/33RvvP+eMf/fdWqSjkfcLlbzLz/njH/wB90eZef88Y/wDvup969dw6469/Sn0cj7hcq77z/njH/wB90b7z/njH/wB91apKOR9wuQWszzK4dQrI204OanqtZffuP+up/kKs0Qd4gzA1OZpbtlJ+VOAKVbVQke5JGLgEsvRc0/UrcmVp4vmQnDY7Gq/nRuq+dGxZBgFWxke9eZPSb5jVbaD7R2tr8IDxu2H35rYd7oMdkUZXsS1ZenWrTXAlK7Y1OR/hWyZUEixl1DsCQueTXVhoy5WRNq5UgW8giEYijOCed3vUm+9/54xf99VaoroVOysmTcoxLeRvI3lRnec/e6VJvvP+eMf/AH3VqihU7dQuVt95/wA8Y/8Avujfef8APGP/AL7qzS0+R9wuVd95/wA8Y/8Avujfef8APGP/AL7q1RRyPuFyrvvP+eMf/fdG+8/54x/991ZpaOR9wuVd95/zxj/77o33n/PGP/vup3dY0LuwVVGSScAUoIIBByDRyPuFyvvvP+eMf/fdG+8/54x/991ZpryJGV3uF3HauT1PpRyPuFyDfef88Y/++6N95/zxj/77qeORJFzGwYZIyDnmnUcj7hcrb7z/AJ4x/wDfdG+8/wCeMf8A33U8ciSoHjYMp6EHIp1HI+4XK2+8/wCeMf8A33RvvP8AnjH/AN91apKOR9wuVt95/wA8Y/8Avujfef8APGP/AL7qWaeKBN80qRr6scUqSI7MqOCVOGAPTjNHI+4XId95/wA8Y/8Avujfef8APGP/AL7qzTUkRywRgxQ4bB6H0o5H3C5BvvP+eMf/AH3RvvP+eMf/AH3U5kQSLGXAdgSFzyQOtOo5H3C5W33n/PGP/vujfef88Y/++6tUlHI+4XK2+8/54x/990b7z/njH/33Vqko5H3C5W33n/PGP/vujfef88Y/++6s1W/tCz87yvtUPmdNu8Zo5H3C4b7z/njH/wB90b7z/njH/wB91ZpaOR9wuVd95/zxj/77o33n/PGP/vurVFHI+4XKu+8/54x/990b7z/njH/33Vmlo5H3C5V33n/PGP8A77pDJeAZ8mPj/bq3TX+430pOL7hcbBJ5sKORjcAcU+obL/jzh/3BU1VHVIQtFFFUAUUUUAFFFFABRRRQAUUUUAFFFFABRRRQAUUUUAFFFFABRRRQAUUUUAFFFFABRRRQBVvekP8A11WrNVr3pD/11WrNQviY+hX1D/kHXP8A1yb+RrnIH0iTRYo1t/MujAAPLhO8vjscdc966a6jM1rNEuNzoVGfcUywga2sLeB8Fo41Q46ZAxWiehDV2Z0d9fQyWun+QJrk2yu7s+AD0OeKkk1OZrmWC2jgLQAeaZJdo3EZwvHP1qx9kk/toXmR5fkeXjvndmqc+mSx309xDbWtytwQxWfgowGODg8U9Bal621CCeyjuWdYlfjDsBgjgj9DVTW7gvaW0VvNhbq4SEyIeinOcH8MVchtEa0jiuYLdtvOxU+QH2BqO+06O5shBFiAxsJImRcBGByDilpcbvYb/YunhFVLZIyvKsnDA/XrUR1G7mec2VqkkVu5Ri8m0uw6hRj+dOU6w+I2FpFz80qsWJHsuP61GtrqFo1zHZiB4p5GkVpGIMZbrxjnnmmL0B9ZMhsRaW/nG8RmXLbduMdfzP5VI99dtc/ZLeCJ50QPMWchFz0AOMnp6U230lrWfTvLcGO1jdWJ6sWxz+eadPa3cGoyXlkIpPORVkjkYryOhBAPrRoGpC+uMlqj/ZSZvtItni3dG9j37fnViC+uft/2O7gjR2jMiNG+4EAgEcgc8iqw0icxRM8iGY3oupcZxxxgfhirk9nJLqkVyGARIXjPrklcH9KNA1K76ndQSw/abeFI5ZFjwsu51JOASMYrWrnI9EuhFbRNHaqYJkdpxkvKAwJzxx+ddHSdhq/UZN/qX/3T/KmWf/HnF/uCnzf6l/8AdP8AKmWf/HnF/uCsn8XyL6HNnqaKD1NJXivc6ClcA3N+tszMIlj3sAcbiTgClhWzjugsMu2QZBjDcH8KdcQyrcrcwAM4XYyE43Dr1pm2ee6gkeDyljJJJYEnIx2roTTW+ljJ6MfDemZn2wsI0ZlZyRgYpg1A7Fme3ZYGIw5I6HoSPSn21sy200UnHmO549CagMN1JaLZvEqqAFMu7jA9B60JQbC8rFmS6bzmihiMrIAW+YAD2phuIpTavtbLuQvONpwc5/KopbMpdSSi3E6yYP3sFSBin/Zn/wBE2xLGI3LMqngZB/xotBLQLyH6jI6QKsbbWldUDemaBp0CgbN6uP4wx3VJeW5uINqttdSGU+hFRCW9YBfsyK3dy+V/xqYv3Vysb31Br1yZPJt2kSM4ZgQOR1wO9D36gwCKNpTMpZce2P8AGmIlzbCWKKISK7FlfdjGfWiCzeCW0x8yxRsrH3OP/r1VoCvIka7fzBFHAXlChnG4ALntmmnUEEKSeW5YyeUU7hvSh45oLuSeGLzVlA3DcAQRUa2c22NmA3m585wDwB6fyoSh1C8ixFdM05hlhMb7d45ByKb9sdXTzbdo0dgoJYE5PTIpZYZGvllXhREy59CSMVSFnOwgDQgPHIrPIXzuwecURjB6sG5I1sgcZFVprspci3SJpHKbhg4HXFPktLeWTzHiVn9SKqytKur7okD4g5XOD96ohGLZUm0TpeF0fEL+ah2tHkZH4+lIl27O8TQFZVUMF3DkfWq72ty6yzY2ySOpMYbHyjtmn2ls6XrTeSIkMe0Ddk5z3q+Wmlci8iOC5eTSWkuY2ZQpJYNy3Pt0qzcyqDFEsbSSH5lUNjGO5NVxbXA02Wz8sZAIR9ww3P6VJd2jPNFMIhLtXYyE4/EU3yOX3h71hReR29rMxjZTC3zITk8n1/Gni8cTIj27IJM7CSOSBnB9KgktXkspkS3SJnIwN2ScHvVq5ieSe2ZRxG5ZvptIpPkGuYr2NzM7T+chCJI3zFh8uO1SLfEhZGhZYXIAfI79CRSRwSJJcRMmYpmLbwemR0xUENo0axxNZxsVwDJv4OO+KdoNti95Eo1FmgadbZzEhO45HY9vWrykMoYdCM1RS2lXSZLcgeYwcAZ9ScVciUrEinqFANZVOX7Jcb9R1amif6yX6CsutTRP9ZL9BVYf+Ihy2L17963/AOuo/rU7orjDqGHuKr3v3rf/AK6j+tWq9RK8mYkaQxxnKIq/QVQ1X/kIaV/18N/6A1adU720e4urKVSAIJS7Z7jaRx+daRSRLK/9oXc13d29paxsbZwC0km0NlQeODzzUf8AbRlt7JoIkEl2GI819qrt6gnHWrdnaPb3V9KxBE8odcdhtA5/KqMWm3UGlwWhgtbpU3b0kJHJYkEHB9arQnUbqt1qSw2ZEUcTNcorYlOG54HTof8AIq1cahdQ3Vvarao880bMcSfKpBHfHTn0quukXK6YsQeMTR3AnjTJKJg/cz1x1/Ora2txJqNteShE2QujqrE4JIxjj2o0DUY1/dyXTWtrbxPLCimZmkIUE/wjjJpg1rdaI6QE3LzG3EJbo468+mBnNPltby21Ce6shFILgLvSRiuCOAQQD2qAaPOlsjpKhvVuDckkHYWPBX6YOKNA1J01GeK4a3vYESTymlQxuSrgdRyBzyKrDW7oWdrePYjyLgqqhZMvubpxjGM+9TCyvLq6NzeCKMpC0cUcbFgC3Uk4HoKDpk39lafa7k32zxMxzwduM4o0DUmtr64N+bO7gSNzH5qFH3AjOCDwOarPEmpa9NDcjfBaxoViP3SzZ5I78Crj2jtrEd2CvlrA0ZHfJIP9Kiu7O4S++3WLJ5pTZJHJkK4HQ5HQigeos0NjpMc1+kXlBU+ZY+A3px0zTBqN3BLB9utY44rhwilJNxRj0DcfypJrS+1G2mhvTDDG6YVYyWIbOQSTjpjpTWtNQvJLZb0QJFBIshMbEmRl6cEcDNAteg+11Ke5mn226JBbyvHJIz9cegxUX9r3QtBqD2iixODnf+8CH+LGMe/WrVjYtDDdxzEFZ5nfj+61UTp2otpw0t2g+zACMzBjvKDttx1xx1o0DUtPqNy+oTWdpbo7Rxq/mO+F5z6A0QajPc2Rlhtl89JGikRpMKhHU59PwqW3snh1O5uMr5ckcaKB1G3P+NUJNHuPJYAxOftjz+U5O11PQGjQNS9p9+9xcT206RrNCFbMb7lYHPQ/hRqV/JZzWsUUPmtcOUA3YxwTUOmadNbahcXMiQRrLGqiOEcLgn2569asXlo9xe2MylQsEjM2epBUjj86NLj1sRwX9ybie1uLdBcRxiRBG+VdTkdSBjkUyLUbhb6C3u4YV8/IUxS7ipAzg8DsDRe6bNc3dzKkojEtr5CsOobJOf1qtbaTcLd2MzQWkC2xO7yuS+VIznH6UaC1LV9fXlt5si28HkxAn55sM4HoMfzon1STz7SK1t/ON1EZEJbaBjHX2waqXGj3LyXqiO2lFySVmlyXjBGMAY7duat2+nSxXGnyMy4trYwt7n5en5GjQNSa/uJbXSJ7hgoljiLYU5G7H+NV9Jm+zGHTnTBFusiPn7/978cn9at6pbtdaZcwL96SJgPrjis6SCXU9JsrqykWK6jUFWbtkYYH/PajoN3uST6y0dpPcpbl40nEKYPL8gEj8c/lTpJ5PtdgLy1iEskrBCrltg2k56de1OudMzpcFnbkARPGct3CsCT9TU19atLeWVwGVUt3ZnyexUijQWpWF2In1WS3tQZYGBbB5k+QH+VOvdaitorSVE8xJ8MSD9yPjLfhkU3R2Wa91SZCHieZQrDkNhADTLHRPJ+1JcMskLKYoVH8MZJOPrz+go0DXoWbzVI7SeRXXMcMBlkYHpzhR9TzUUOpzCaBbmKFEnO1fLl3FTjIDDH8qittFdtLura8lDz3I2tIOwAwv8s/iaktLO5jmi8yzsECfelQfM30GBj86NA1KcUPn6PrCAkMLmVlI7MMEfqK27Gf7VYwT4x5katj6isyWJ9M0jU2kIZppJHQL/t8KPrmtOxg+y2MEB6xxqp/AUMEWKSlpKksrWf37j/rqf5CrNVrP79x/wBdT/IVZqIfCNlWy5E3/XVql+zQls+Umf8AdqOx6Tf9dWqzSgk4q4MwdevZbDULOSGNpAIpTsHQfd5PsKu6ZaIqfbGlW5uJhkzdsei+gqWezMup211uAWFHUrjrux/hUcWmm2umNtLstpQfMh7AnuvpW2ljOzuU5NVubaeI3Etk6vKsbRRMS65OM574+lTNeX8+pXlparAgtwh8yQE/eGcYFV10S6FpDaGeAQwSKylY8M4DZ+atK2s2g1C8uS4IuNmFx02jFGgK5QfWZhpkE+yKOWSUwuz52RkEgk+3H61oWElxJCWuHgk5+V4ScMPp2qtFYXVtZ+VbzQljK7sJEJVgzE4/WpNK097Lz3kaPdO+4pEu1F4xwKNAVyoNR1Ca1kv7dIPsqFisbZ3uqkgnPQdDT31O5uL6C3sUj2zW3nh5M/Lz3ApP7LvYreSyt7mJbSQtyyEugY5IHbuaiktZotegSyYR+VZbV3jKkBgMGjQWpf068mlnuLS7VBcQbSSn3WU9CPyNRXN7eHVmsbVYh+5EnmSZOOSOg61Np9lJBNPc3MiyXE+NxQYVQOgH61SnjuW8Su9q6qy2qj51JVvmPpRpcethr65JbxyQXCxLeJMsOc4j+YZDfTGalttVkMs0EktvO6wmVXhPHHUEZ46ikOiyOjzSTr9taUTbwvyggYAx6Y4q1Fb3rrKLmSAB0KBYkI5Pck/yo0DUpC+vJdCmv7iK38o2xdYiCcnGefb2qzPezmeCzsljWZ4vNZpM7UXp0HXmnHTmOgf2d5g3+R5W/HGcYzRcWEwnhurSREuI4/KPmAlXX0OPejQNSA6vLbW94t1ErXFqUGI/uvv4XGenNVtROoLLpovBAwa7QgxZG088HPX61b/sdpre7+1zBp7sqWZBgJt+7j6Hmkl06/u5LVrq5hxbzLJiNCN2PXNGgtRkeqLb6PLdGKNCJ3jVV+VSd5AJ/mafZ6nI19HbTTW0/mqSrW5Pykc4Iz+tOGkZ0yS0eXDGZpVcD7p3bhxU9rDfiYNcyW+xR0iQgt+J6UaD1MnQ79zp9vZWSLJOGYyFvuxLvPX3PYVs6lefYrQyqm+QsqImcbmJwB+tULfQ2tLeJraYR3cZOZAPlkBYnDDv1rQ1CzF9aNCXKNkMjgfdYHIP5ih2uCvYqpd3treW8N+IXS5JVXiBG1gM4OeucGoIL7VLu3mngjtwsUjrtbOZNpPT0qxHZXc95BPfzRMLfJjSJSAWIxk59s1Q0y31BrKdbaeONJJ5c+YhLJ8xGR/9ejQNSPzrjU9Yspovs5ia2aWNZEJ28qDnnrWhp5YajrBQAsJVwCcDPlipbbS1tbu2kib93BbmAKepyQc/pSjTSTqW6TC3nTb1UbAtDYJMqJqtxFe28VxNZyrO/l7YCdyHHH1FQW1+be91G3t0867luiUj7AbV+YnsKnj0i6JsllmgEdpIrARxkbwBjn3qQ6IGmuZxL5dw8xlilQcp8oGD6jjpRoL3iHUrpLLWNPnu2A2wSbto6t8vAH1qSfVbmCKFZkht57lz5YkbiNAOre/sPWprnSvts9tJeGOQRxMkigcMTjkenSo20m5CxEXQeW2cmB5Fz8pGCrev1o0HqRrrMi2t9loJpraHzVeI/IwwevocipJNSubbTmvbtIgHCiKNScgt03H8akksry5sbuC4lgDTRlFEaEBcg8k9TU91Yi504WrOVZQpVwOjLgg/mKNA1KlnqcrX0dtNNaz+apKtbk/KRzg8/r7VXXVNSk02TUFjtxFEXLIc5cKTnB7cCtG1hvxMGuZLfYo6RRkFvxJ4qKPTHTQ5rDzBukWQBscDcSf60aBqN1y6dNCkmgYqZAoDdwGIGfyNWU0yyS1FsLaMxAYwVHNPkso59O+xzjchjCH8utU1ttXRBALyAoBgSmM+Zj6ZxmkPqBuLuW6ltdOEKR2oVWaUE5JGcDHtjmoTrNxJDaCGBPPlnaCRGPCsoOefTIz9Knawu7e5kmsp4yZgvmiZScsBjcMUkOjmIWZEu5oZnmkYj77MDn9TT0FqE13fLPBYx+Qbt0aR3IOxVBx06nqKguNYurS0vBNFGbq1KH5c7XVjgEenert7ZTPdxXlpIiXEalCHGVdTzg49xVWbR5ri1uvPnQ3NyU3MFwqhSCAB+f50KwO46S81C1uYUnS3ZbjcECkjawGQCe4460yHVJ01C3t55rSYTsVxATlCATzzyOKsazpZ1SOGPzfLVC2SOvKkcfnUEel3TT2TzSwKtq+QsSEBhtI/OjQWps0j/cb6U6mv9xvpUPY0IrP/AI84f9wVNUNn/wAecP8AuCpqUPhQMKWkpaoAooooAKKKKACiiigAooooAKKKKACiiigAooooAKKKKACiiigAooooAKKKKACiikoArXvSH/rqtWar3cTyInl4LK4bn2pN95/zzi/76NZXtJjLNFVt17/zyi/76NG69/55Rf8AfRquddgsWaKrbr3/AJ5Rf99Gjde/88ov++jRzrsFizRVbde/88ov++jRuvf+eUX/AH0aOddgsWaKrbr3/nlF/wB9Gjde/wDPKL/vo0c67BYs0VW3Xv8Azyi/76NG69/55Rf99GjnXYLFmiq269/55Rf99Gjde/8APKL/AL6NHOuwWLNFVt17/wA8ov8Avo0br3/nlF/30aOddgsTTf6l/wDdP8qZZ/8AHnF/uD+VRObxkK+XFyMfeNTwIY7dEPVVANSneVwOZPU0lKeppK8Z7nQFFFFIAooooAKKgvJzBECgBd2CKD0yajWaeG5jiuGRxKDtZRjBAzirVNtXJckmW6KzYrq8kshdjygoBJTBywHv2q+riWASL0Zcj8qcqbjuCkmKsiPGHVgUIzntUaXltI+xJkZvQGs5Pm0ywhJwkrhW9xycVptbwsoUxIVHQY6VUoRhuSpN7ElFQ3lwLW3aXGTwAPc8VXgu3NxHE0sUokB5QY2kVKpuSuinJJ2L1I7rGhd2CqOSTWetzeSwzSoYlETMACCd2P5VJfSCXR5JAMb4w2PrT9k7pMXPoXaiMkA3TFkGPlL+nPT86itrl7mQeSB5C8Fz/EfaqqSmHTLmQKrETNwwyPvU1SewnM1KR3SNdzsFHTJqrPPOL2O3h2AOhYswzjBFQyXcqwzJKsbyRSIuccEHHOKSpNjc0jRpHdUxvYDJwM+tUri8IumgSWOLYoLM4znPYCobi5EtnDLIVGy4UMR04PUU1RbtcTmjUoqvazyXDGTaFgI+TPVvf6VYrKUeV2Zad9QooopDCiiigArU0T/WS/QVl1qaJ/rJfoK3w38REy2L17963/66j+tWarXv3rf/AK6j+tWa9WPxMxFoooqxCUUtRXDmO3ldeqqSPyoAkornlu9Rj0m21OW5Vg3ll4RGMFWIHXrnnNaVlcyzanqEDkGOApsGOmVyadieYtSXEUUsUTth5SQg9cDJqWudguZLu60iWYguZ5xwMcAMBXRUNWGncKiluIoGjWR9plbag9T6VVt7qWTWLy3Yjy4o42UY6E7s/wAhVFNSuX+zZZTvv5IT8v8ACC2P5Ciwrm2GUsVBGR1HpTqwbCC5HiLUCbskL5RYeWPmGDge2KFvrlr50nvRaOJSscMkPyuuePm7k+xp2DmN0MpJAIJHUelLWFpUNyut6iXuy4V03jywN/yDH0xS2d5ePZ3F/cTDybdpcRKgy4Unqfw/SlYOY3KKwXudRtdPj1Ka5R0O1pIAgACsR0PXIzUyS3uoXN39nuhbRW8nlKPLDFmABJOe3NFg5jYorAGp3l1HpqwskUlw8kcpxkAqDkj8qkhbUpb65sftoAhCuJvKG47hwMdOxosHMbdFZllqLvoH2+dQXjjdnC9ypIP8qo3Vxqlvox1H7VGzMquYvLG1QSOh9s96LBzHQ0ViajdypLN5eohGjXKxJDvxx/Eef6VJLfPNp9lP9rS0M8YcgJvZiQDhRRYOY1iQASTgChSGAIOQehrBS5uLzTNShNyd9vkCXytpZSmcEHp6Ve0KOVNJtvMnMgaJCvygbRtHHvRYFK5o0iqqjCgAegrHTVJYdNuRPh7y3cxYAxvYn5CB75H60y7vriO6hsXnaJ1gEksqRbyxzjAGOOQaLBzI3KQgMpUgEHgg1hS6lerpTuvMyXKxK7xlRIpI5wenXH4VPdS3tv8AZrQXIe4upCPNMYARQMnA7/j60WDmNFZIIpktVKq5UuqAY4BAJ/UVNXOXM0+nauZrmT7QIbGR1bbtJ+ZeDj/PNSW9/diS2czvOZXUSRfZyqoD3Bx296fKLmN+isiymvbvULtTcLHBbz7QoQEsNoOM/wCeta9SUncRlVhhgCM55FOoooGFJS0lAFaz+/cf9dT/ACFWarWf37j/AK6n+QqzUQ+EbK1j0m/66tVqqtj0m/66tVqin8IPcKKKKsQlLRRQAlFZOsloQHjurkTSfJFDEVAZvxB/E0y5kvLLTLSBrjfdTyrE0xA+XJ5I/lTsTc2aO9Y++40/U7e3NzJcRXCP/rcEqyjOQQOlVLa7vIPDn9qzXDSymH5UwAgycAn1Peiwcx0dGOawb1bzT4rSRdQllMtxGkgcDBBYZxxxW9Q0NO4UVjjUXsTqEd2xdof3sWero3QfgePyqC4ubyH7BZTSTebKjSTPCuX4x8o/P9KLC5jforCe6vIdL1M5nAhiLQyzLtboePfBHX3pbmS8tbOA/anae8lSLcQNsWcklR/jRYOY1ZbqKG4ggcnfOSEGPQZP6VPXO3sctjrGmM9xJcIPNbEmCwIjPTAptveX0trDeRm8knk2uYvL/dFSeg/DvmnYXMdJUM9zFbvCkhIMz+WmB3wT/Ssm5u5Z9VuLbddRxW6rj7OmSxYZyTio5JLiVNJN0rLILwrllwWAVsHHbIosPmOgqG1uY7uHzYiSu5l5GOQSD+orNh+0ajeXjC7kgS3k8pEjxyQASWyOetJoEjR6AZXwzK8zHb3O9ulKwX1NmjAFc60l7Hog1f7a7S7BMYuPL2nnbjGenfNW49Ra0uLxLtyUCfaISeuzuv4H+dFg5jXorAnu72CzsYpXkE925MjRrlkGN21R+QpyXF3DFfAG5MKW5eOSdMMrgHj37Giwcxu1Wgvree7nto3/AH0BAdT7jNV9HSdrSG5ubl5ZJolYrwFXIzwKzVtJJNQ1G6tcC7guAU9HGxcqfY0WBtm6LmM3htcnzRGJMY7Zx/Spq56PUY5NTnvYlJ2WG4oeoYM2VPvSW1zetFb3KNeSyyFTIjR4j2nrj0wD19qdhcx0VQ2tzHdw+bESV3MvIxyCQf1FZsP2jUby8YXckCW8nlIkeOSACS2Rz1rLsLydbOztFaVfNed5HgXLHDngfiaOUOY6yobq6itYxJMSFLKgwM8k4FZDXN5DpupEmcLFHuglmXa/Q5Hvgj9aZfRzLpEMtxcPM8s0BIOAq/MOgosPmOgorJ1CUNemIXl0rKgPlWyZI9ycGqf9oXk2iafKk2yeW5ELOV6jcV5H4UrBzHRVDeXUVlayXExIjjGWIGayZ559LvmVriW5ia2kl2yYyGTHTA75qlqsN03hiS7kvXkaWNWeMgbMEjgccYzTsJyOppaQdKWpLCiiigApr/cb6U6mv9xvpSewEVn/AMecP+4KmqGz/wCPOH/cFTUofCgYUtJS1QBRRRQAUUUUAFFFFABRRRQAUUUUAFFFFABRRRQAUUUUAFFFFABRRRQAUUUUAFFFFABSUtFABRRRQAUUUUAFFFFABRRRQAUUUUAFFFFABRRRQAUnalpKGByp6mkpT1NJXgvc6QooopAFFFFAEV1ALiLbu2spDKw7EdKiS2ladJriRXMYIQIuBz1NWqKtTaVkS4pmXZW1xJpyRCYJG4O4FfmAycgGtJUVIhGvCgYFOopzqOTCMUkVVsV+wR2zOcpghx1BHQ0CG8JCyXK7R1KJhjVqil7SXUOVEdzAtxC0bEjOCCOoI5BpkSXIkBlmRlHZUxn681PRSU2lYdluV4rXy7eWLdnzGY5x0zSPaltO+y78HYE3YqzRT55XuLlRXS08qcSQvsVv9YmOG9/Y1G1iTZy2+/8A1jl846ZbNXKKftJByohMGbxbjd91CuPqR/hUM1iZTOd+PNdG6dNuP8KuUUlUkg5UytLbyC4M9vIqswCsGXIOOlEls80MaSyBmWQOTtwDg9MVZoo9pIOVEEFt9nlbynxC3Plnsfap6KKmUnJ3Y0rbBRRRSGFFFFABWpon+sl+grLrU0T/AFkv0Fb4b+IiZbF69+9b/wDXUf1qzVa9+9b/APXUf1qzmvUj8TMRaKTNGau4gpkqCWJ4ycBlK0/NGadwKDaWjaRHp5kbaiou/HJ2kH+lNl01zey3NvdPAZgBKAoO7HAIz0NaOaM0XFYzLXRo7YWYWV2+yu7Ln+Ldnr+dWrZLhbi5Mz7o2cGIccDAz+uas5FGRRcLFC4053vTdW900DugSQBQwYDp16Hk1FDoscMdugmciC4acE8kk54P51qZozRcOVFI2DLqJvIZzGZAqyptBDgdPoeahuNLmugYpr53tiwYxlBng5xu9K08ijNFwsUlsWj1F7uKcqJcebGVBDYGAc9qda2EdvZyWxJkR2ctnvuJJH61byKMii4WMldGby47eW8kktIiCsRUZOOgLdwKlk0yQXE0tpdvb+ecyKEDAnGMjPQ1o5ozRzByooR6VDCbLymZVtCxUHndkEEn881NFZrHfXF0GJMyqpHptz/jVnNGaLhYqWlklpp/2XmVBuznvkk4/WufuLf7RZfYIP7QOSFSGVMLGM92xyB9a6vIoyKakJxuZkmksZrhorp4o7nmVAoOTjHB7cUHSAsNkIbho5rNPLSTaDkYAOR+FaeaM0uYfKihaaYtv9q3yvMbo5ct/u4qTT7R7K3EDTmZEAWPcoBVR296t5ozRcLFCbSoZtUivmZgyDlB91iM7SfcZNOu7AzXKXME7QTqpTcFDBl64INXc0ZFFwsUJNNee1EM908jeashcqB0IOAB0HFSX9kt4kZEjRSxNvjkXqp/qKt5FGRRcLGYNHD3TXF3cNcO8LQsCoVSpI6AdOn60+30+4hMaHUJGgjxtTYMkDoC3etDIozRzByla0s1tZbl1csZ5fMOe3AGP0qzRRmi4xaKTNGaVwFpKM0ZouBWs/v3H/XU/wAhVmq1n9+4/wCup/kKs1MPhGytY9Jv+urVaqrZdJv+urVZzSp/CD3FopM0Zq7iFopM0ZouBn3OlrPfC7F1cRShNg2FcAe2Qakl09J7L7NcSyy4O4SMQGBByCCAOlXMijIp3FYo2+mJFcefLPNcShSitKR8oPXAAFOSzjttL+yRxmaNIygRiPn46E1cyKM0XCxzQsHnltY0tr1RFMjk3L5WNVOcLzyeMVuWUEsAm82VpN8rOuTnap6CrORRkU3K4KNind6bb3l1b3EoO+A5XB4P19eQDTryxjuzG5d45YjlJIzhlz1q1kUZFK4WKP8AZqtaXEE1xPN9oUq7OwyBjHAxgflUtzZQ3Vp9nkB2jGCDgqR0IPrVnIoyKLhYzo9IjF1DczTzzzQ52tIR0IIIwB70R6OkWEiurlIAciFXAUe2cZx7ZrRzRmi4WRSuNOSa5NxFNLbzFdrNER8w7ZBBFH9mxFLcNJK5t5PNVmbJLYI5/OruaMii4WKE2lo9y88U88BlGJBEwAf3PHX3FTWNlFYWgtoc+WpYgMc9ST/WrOaMii4WMsaHBtERnnNqG3C3LDZ1zjpnHtmrF9plvfyQPOpJgfcuDjPsfbgflVzIozRcLIrXtnHexqshZWRtyOhwyn1BqJNNHlzJNc3E/nIYyXYcA+gAAq9ketGaLhYjghW3t44UztjUKM+gGKZb2kdvNcSoW3TvvbPrgDj8qnyKMii47FKPTLaO+nu1TEk6bJB/CffFRw6SsOxEu7oQocrFvG0e2cZx7ZrRzRmi4rIoTaWj3LzxTzwGUYkETAB/c8dfcUxdEto7aGGJ5YzAzNHIrfMu4kkfTmtLPvRn3o5gsij/AGarWtxBNcTzeeu1mdhkDHYYwKknsYri1jt3LBI2Rhg8/KQR/KrWRRkUXCxRuNNSa6Nyk80MjKEfy2A3gdM5FNj0i2jtLe2UuI7eXzU55zuJ/LmtDIoyKLhYrS2cU13HcPksiMgHYhsZz+VUZNAt5bZrV7i5Nt/DFvGE+nGePetfPvRkUXCyClpM0ZpXGLRSZozRcBaa/wBxvpS5prn5G+lDegEdn/x5w/7gqaobP/jzh/3BU1KHwoGFLSUtUAUUUUAFFFFABRRRQAUUUUAFFFFABRRRQAUUUUAFFFFABRRRQAUUUUAFFFFABRRRQAUUUUAFFFFABRRRQAUUUUAFFFFABRRRQAUUUUAFFFFABSUtFAGWdGUn/XH/AL5pP7GX/nsf++a1KKw+r0+xXMzL/sZf+ex/75o/sZf+ex/75rUoo+rUuwczMv8AsZf+ex/75o/sZf8Ansf++a1KKPq1LsHMzL/sZf8Ansf++aP7GX/nsf8AvmtSij6vT7BzMy/7GX/nsf8Avmj+xl/57H/vmtSij6tS7BzMy/7GX/nsf++aP7GX/nsf++a1KKPq9LsHMzL/ALGX/nsf++aP7GX/AJ7H/vmtSij6tS7BzMy/7GX/AJ7H/vmj+xl/57H/AL5rUoo+r0uwczMv+xl/57H/AL5o/sZf+ex/75rUoo+rUuwczMv+xl/57H/vmj+xl/57H/vmtSij6tS7BzMy/wCxl/57H/vmj+xl/wCex/75rUoo+rUuwczMv+xl/wCex/75o/sZf+ex/wC+a1KKPq1LsHMzL/sZf+ex/wC+aP7GX/nsf++a1KKPq1LsHMzL/sZf+ex/75o/sZf+ex/75rUoo+rUuwczMv8AsZf+ex/75qzZWItCxDlt3tVuinGjCLukHM2RzQpOoWRcgHPXFRfYLf8AuH/vo/41ZorRwi90K5W+wW/9w/8AfR/xo+wW/wDcP/fR/wAas0UvZx7Bdlb7Bb/3D/30f8aPsFv/AHD/AN9H/GrNFHs49guyt9gt/wC4f++j/jR9gt/7h/76P+NWaKOSPYLsrfYLf+4f++j/AI0fYLf+4f8Avo/41Zoo9nHsF2VvsFv/AHD/AN9H/Gj7Bb/3D/30f8as0Uezj2C7K32C3/uH/vo/40fYLf8AuH/vo/41Zoo9nHsF2VvsFv8A3D/30f8AGj7Bb/3D/wB9H/GrNFHJHsF2VvsFv/cP/fR/xo+wW/8AcP8A30f8as0Uezj2C7K32C3/ALh/76P+NH2C3/uH/vo/41Zoo5I9guyt9gt/7h/76P8AjR9gt/7h/wC+j/jVmijkj2C7K32C3/uH/vo/40fYLf8AuH/vo/41Zoo5I9guyt9gt/7h/wC+j/jR9gt/7h/76P8AjVmijkj2C7K32C3/ALh/76P+NH2C3/uH/vo/41Zoo5I9guyt9gt/7h/76P8AjR9gt/7h/wC+j/jVmij2cewXZW+wW/8AcP8A30f8aPsFv/cP/fR/xqzRR7OPYLsrfYLf+4f++j/jR9gt/wC4f++j/jVmij2cewXZW+wW/wDcP/fR/wAaPsFv/cP/AH0f8as0Uezj2C7K32C3/uH/AL6P+NH2C3/uH/vo/wCNWaKPZx7BdkcMMcClY1wCcnnNSUUVSSWwiu1lbsxYock5PzGk+wW/9w/99H/GrNFTyR7Duyt9gt/7h/76P+NH2C3/ALh/76P+NWaKPZx7Bdlb7Bb/ANw/99H/ABo+wW/9w/8AfR/xqzRR7OPYLsrfYLf+4f8Avo/40fYLf+4f++j/AI1Zoo9nHsF2VvsFv/cP/fR/xo+wW/8AcP8A30f8as0Uezj2C7K32C3/ALh/76P+NH2C3/uH/vo/41Zoo9nHsF2VvsFv/cP/AH0f8aPsFv8A3D/30f8AGrNFHs49guyt9gt/7h/76P8AjR9gt/7h/wC+j/jVmij2cewXZW+wW/8AcP8A30f8aPsFv/cP/fR/xqzRRyR7Bdlb7Bb/ANw/99H/ABo+wW/9w/8AfR/xqzRR7OPYLsrfYLf+4f8Avo/40fYLf+4f++j/AI1Zoo5I9guyt9gt/wC4f++j/jR9gt/7h/76P+NWaKOSPYLsrfYLf+4f++j/AI0fYLf+4f8Avo/41Zoo9nHsF2VvsFv/AHD/AN9H/Gj7Bb/3D/30f8as0Uezj2C7K32C3/uH/vo/40fYLf8AuH/vo/41Zoo5I9guyt9gt/7h/wC+j/jR9gt/7h/76P8AjVmij2cewXZW+wW/9w/99H/Gj7Bb/wBw/wDfR/xqzRR7OPYLsrfYLf8AuH/vo/40fYLf+4f++j/jVmij2cewXZW+wW/9w/8AfR/xo+wW/wDcP/fR/wAas0UckewXZW+wW/8AcP8A30f8aPsFv/cP/fR/xqzRR7OPYLsrfYLf+4f++j/jR9gt/wC4f++j/jVmij2cewXZW+wW/wDcP/fR/wAaPsFt/cP/AH0as0Uezj2C7GoixoEUYUDAp1FFUIWiiimAUUUUAFFFFABRRRQAUUUUAFFFFABRRRQAUUUUAFFFFABRRRQAUUUUAFFFFACUUjMqKWZgoHUk4qMXVuxAWeMk9AHFAE1FNVg2dpBwccU6gAooooAKKKKACikpAysSAwJHUA9KAHUU1mVVLMQAO5NLQAtFNDKWKhgSOo9KWgBaKKKACiiigAooooAKKSloAKKKSgBaKYJEIXDqd33eetPoAKKSkLKCASAT0HrQA6iiigAooooAKKazKuNxAycDPenUAFFFFABRRRQAUUU1mVRliAPegB1FFFABRTWZVUliAB3Jp1ABRRRQAUUUUAFFFFABRRRQAUUUlAC0UlLQAUUUUAFFFFABRRSUALRRRQAUUUUAFFFFABRRRQAUUUUAFFN3DdtyM4ziloAWikooAWiiigAooooAKKKKACiiigAooooAKKKKACimqwYZUgj2p1ACUUjMFGWIAHc0tAC0UUUAFFFJQAtFFFACUVGZ4VfyzKgf+6WGfyqSgBaKKKACiiigAooooAKKQnAyaQEMAQcg8gigB1FNLBRliB25p1ABRRRQAUUU3cu7bkbsZx3xQA6iiigAooooAKKKKACiiigAoopqsrDKkHBxwaAHUUUlAC0UlLQAUUUUAFFNDBhwQe3FOoAKKKKACiiigAooooAKKKKACiiigAooooAKKKKACiiigAooooAKKKKACiiigAooooAKKKKACiiigDJ8Tf8AIAus9MD/ANCFRWsmkvNEsViVkyNrG2IwfXOKua1bS3mlT28IBkcDAJx3Bq6BhQPanfQm2pjw6lBa2F1PHbbCt08QjQ8yPuxn8adJql5ayWyXdkq/aJVjVkk3Bc+vHWoG0yVdNullkSGT7Y1xE7H5Qd2Vz9f61FqEl7PcaYtwsMeLpGCRvvL4ySenAAp2RN2bFlefa5Lpdm3yJjF1znABz+tVIdZ82ysLjycfa5vK27vu9ef0pqQ39ld3gt7dZY7mTzVcuBsJAByPw7VXj0u8i0OxiCq1zaTCXZu4bBPGfoaLId2asl55epw2ezPmxs+7PTBHH61X07UrjUHJS1CQpIyO7P6EjgY57VHFDfT61DeTwLDEkLpt3hiCSOuP88VY0a1ltLJopgAxlkbg54LEj9KNLD1bLkqeZE6B2TcCNy9R7isfQ7aO01XVYIt21Wi+8ckkrkkmtiRmWNmRN7AZC5xk+max7AajHqt1PLp5WO5ZOfOU7ABgn3pLYHujVvLdLu0lt5B8silTVHS74rpbm8bEtnmOYn/Z7/iMGtSsTUdKuJ9SBgIFrc7RdjPJ2nIx9elCB33QlpObDTX1C4jZrm9lDCPOCSeEX2wP61bh1CZbtLa8gjjaVS0bRybgcdQeBg0us6eb+zSOMIXikWRVf7rY7H8KgsbVhcq/9kw2oUHL7wWz7Yp6C1QljrMt1Yi/kthDaCNnZ2fnj0GOlOTVLhRDNcWqR28zKoIky67um4Y+neiy0x/+EaXTbjCOYijYOcE5qva2MqGGN9Htg6Ebpt42nHcDrmjQNS2+pTyXM0VlbxyLAdrtJJsy2M4HBqN9b3GxFtbNK14HwC2NpXqD+v5VXl0xoL65lGnRXsc7+YCWCshxyDntVhLCYXmmyiCKFIFl3pGeF3AYx60aB7w5dUuQbuGW0UXUEXmqiPkSKc9Dj2qWfVI00uO8iXzPO2iJM8szdB/n0pVtZRr0l0QPJa2WMHPcMT/WqdppM0Op/OQbGBmlt1z0Zuox7c4+tGgalh9RuZbqaGxtUlEBAkd5No3YztHByaausrJFaOsJDTz+Q6MeY2Gc/wAqaIb3T7y6a2thcw3L+YP3gUo2MHOe3FVzpN1FZQyKEkukujdOgOAxOcqD9DRoF2aj3mzU4rPZ/rImk3Z6YIGP1ql/al1cRzTW9mHtELLvMmGbHBKjH9aWGG+m1qK8ngWGJYWQLvDEEkHn/Pao7aDUbG3ksYbdJIyzeVPvAChiTyOuRmjQLsg0iaJLLQ0eEO8itsc9UwDV46jdT3M8dlarLHA2x3eTblu4Xiq1nptzDHowdRm1DiXkcZXA+tPjS7sbu7WzNtNFLIZCHk2mJiBnPqO9N2FqkKmuiSwWdbZvNknMEcWcEsD39KhmmuX1/Sku4FiYGUgo+5SNn0HNV7CzuJ9KjngZZJobySZM8CUbiD9M81eMN/d6vY3U1ssENvvypcM3K4zxRoGrJn1KeW4njsreORYG2u0km3LYyQODVyyukvbSO4jBCuOh6g9CPzrHfS2t7y5cadFexzyGRSWCshPUHPbNa9jEYbSNGhjhIHMcf3V57VLsUr31KQ1O5nuJ1tLVJEgco26XaxI64GP51Ld6hKl2lnaQCW4ZPMbc21UXOOTz3qhqNldXMshj05EuCcR3cc23HoT3/CrNxbXdvqKX1vGLkmEQypuCk4OQwzx609BXZW1e4uDDYPPalJVvUHlq4bdweh/xq7BqFwNQWzvLdYmkQvGyPuBx1B4HPNR3UF7erZvLAkTRXSyFA+cIB3Pr9KmubWWTWbO5UDyokkDHPQnGKA1K/wDbE8kMl3b2yPaRlvmMmHcA8lRj2Penvqssl+LWzt1lLQCZXZ9q4J78fSqEGkvZRNbDSoLsBj5cxcDgnI3Z549q0bezlj1g3BRFi+yrENp4DA9APSjQNSBNYvJbeaSGxBNsWWcNJjkdQvHPH0q415PLa281lbiUToHy77QoIB5/OobSymit9SRwA1xNI6c9QQAKqSabdCz0xGhE6W8Wya337Qx2gA+hxRoGpZ/tG5mtb2MQIt1bDDKJPlwRkEHFU47uUeGoZr+2SZNsW3MhJfJHJ44PerGl6bNDNqBkhjgjuQoRUOQvBBqFrG/k0FdOe3VXhMaq4cEOAw59uBT0FqXrjUZ/t72dpBHJJGgdzJJsHPQDg56UtzqUsK20S2pN3cZ2wlxhcdST6VBqltLcTndpiXKgfu5VlCMv179fSo/sF/BHp9yCtxdWyMkilsb1b0J7jApaDuxmuy3T+Hb8XVusTKq4KPuDcjpVv+0rmKe3FzaCOC4cRowfLKxHG4Y71HqMV/qWj3cDWyQvIAI0MgJPOTk9BVnVbSW6+x+UAfKuUkbJx8ozmjQNSN9RnkuZorKCORYDtdpJNoLYzgcGrljdJe2kdwgKhx0PUEHBH5iseXS2t725kGnRXsc7+YCWCshI5Bz2rXsYzDaRo0McJGcxxnKrzSdhq/Ugj1NDHetMvlmzZg4znK4yD+IqGHWlfRpL94ijx5VoSeQ+cBfxyPzqPUtLnuNSjeEqLecKt0D3CnI/PpRNpUr60si4+xuyzSL/ANNFBA/Pg/hT0FqTSajO119ltreNpkRWlMkm1UJ6DODk0h1pFsDO0TecJfI8kEZMmcYz6d81Beaay6nLdiyjvUmVQyMQGQjjIz2NFxpT3WlrGLW3t5I5hMsIOVOOzH3GaNA1LUF/OLtLa8hjjaVS0bRybgcdQeBzUFjrE11a/bHtRDaKrF3Z+eM9BjnpS2Nqy3Sv/ZMNqFBy+8Fs+2KWw05o/DxsbvCEo6uQc4BJ5/WjQNSKbWbyDT2v5LAC327lAk+fB6EjHFXZ7m8ygtbVHVlDF5JNoHt0JrE1N74eHZYJWtvLEYQTI+4ydAAF9TxV27sLhr2OV7YXkHkhBE0m0Iw6nB4OadhXZMNa/wBDjuXg2qJ/In+bPlnOM+4zj86tz3nlXtvaom95ss3P3FA6/ngVR0vSmj0u6tLyNFWaVztTkBT0xT9FsbqFpLjUGDXBAiUg5+Reh/E80tBq4h1aeRJZ7a2SS2iLDcZMM+OpUY+vWtOKZZ7dJouVdQy+4IyKwY9JezDwDS4LtS7GOUuF4Jzhs+ntW9AnlwRoVVCqgbV6DjoPah26DjfqUodVjfSXvpV8vygwkTPKsOCPzpWur9o4TFZIGdAzmSXaFJ/h6ZJqpPpU76qdm37BM6zTLnnevbHoeD+FP1Kynl1JZzbC8t/L2iIybQjZ+9g8GjQWo5tZ26PcXphxJbsUePd/EDjg/jSnU7mKe3+02YjguXCIwkyyk9Nwx/WqSaTdroV/aeVGss0xdFRvlxkf4Vo6naS3IshEAfJuEkbJx8ozmjQNS/IxWNmVSxAyFHU+1Zh1K7gmhF5aRxxTSCMFZdzKT0yMfyq/dxyS2k0cT+XIyEK39044Nc+uk3LizAsIopIJkaWUyBmfB5I/nzQrdRtvobN1PepKUtrWN1AyXkl2g+w4NVpNbC6XBerbsxllERjB5B3EH68io72xnfU5JntVvIXRRGrSYERHXg+tQwaTdR6TZ2zKnmQ3glYA8bQ5PH4UaCuy9FqFwmoQ2t5bJF56sYmSTdyOSDx6VDFqt5dm4+yWSsLeZ4mLybd2D2461YvLWWbVdOuEA8uAyFznplcD9azNJlvoVv8A7NarcK15Lt/eBdp3d89qNAuzTj1GS6sYbiytvMaQkFXcKEI65/GktdSdnuorqIRy26h2EbbgykHkfkaovpN1FYWceBceXI0k8IbaJC2TwfYnvUmnWFxbXl5cLawwLLEojjDcZGeDj8KNAuyxY393diGb7JGLeUZDLLllHbIx/Kmrqd1PNOLS0SSOCQxtmXa5I64GP5mq1vY3H9oQSw2K2G1iZmSUFZBjoFH86S/srq5lkMenRx3JPyXcc23A7E9z9KNAuy1dXkVvqUpNuGmjs2l8zPOAfu1F/bNytpBey2QS0k25PmfOu7ABxjpk+tOvdPuJr2aVQGV7FoAc4y5NLd2E83h2KzRR5ypECM8fKVzz+Bo0DUmuL+c3zWdlbrLJGoeRnfaqg9B0PNLpuovez3UTwGF7dgpBOckjNQTx3Ftq0txZ+TKZo1EkLybWGM4YVHoHmte6pLKyMWmUEp93IUZA+nSiysF3c0HvfL1RLORNoljLxvn7xB5X8sGo/wC0He4u4oLcy/ZwoyGA3Of4fwGKNXtJbm2SS2x9pgcSRZOASOoPsRkVWbTLhdAktoZdt3L87uDjc5OW5/SloN3JYtQuVvoba8t44zOG8sxybuQMkHgUxdTu7i4uobSzVzbybCzybQeAeOOtVbfTZv7UsrlLCO1jh37wHDMcrjP0rR021lt5r5pAAJrgyJg9RtUf0NPQSuybTrxb+xiuUUoHByp7EHBH5ioLy/ljvEs7SATTsm9tzbVVc4yTS6Jay2elxwTAB1ZycHPVyR+hqK7t7qDVVv7WIThovKkj3BTgHIIJpaXHrYm+03v2XcbEefv27PNG3H97Pp+GabZ38sl5JZ3UKRzIgkHlvuVlJx6DvVe/gv72zjLwKpSYO1uJfvpjoT6/pTNN06aHWHu/ssdtA1vsCKwJB3Z5xTFd3C31i9u7M3dvp6tEhYMDLhjgnO3jmrhvpp7aCawgWZZl3bpH2BR79TWRosmoroax21qsokaTZIZAoT52HI/XirEukzQQ2Eax/a4beMpJDv2hmOPm54Pfr607ISbsW4tXUWt3JdR+U9ocSKrbgeMjB980+1utQkeNprFY4ZO4lyyfUY/lWfb6NM9pqkMkcdut0VMaochcAf1q/az6kzRxz2SRheJJPNBB/wB0Dn86TsNN9TLvbyUeHjLYQLAvnkNtfBB8zHHHetKbUbiEw25t4zdzbiEEnyqo7k4/pVb+y7h/D0tn8qzmRnXJ4+/uH50XllcXktteyWKNJEGR7eRwdynHIPTORT0FqLeakp0+9S8tUaSAKXiD5VwTwQcf5xSXtzfprtnHBGhjaNyqmUgNwvXjtTJtOmn0y8ii0+G1eVVCKGBZsHPJHFW9QtrkXtneW0QmMCujR7tpIYDkE/SloGppgnbkjn0FZUup3ltslurNI7dnVDiXLrk4BIxj9a0yGeIjOxiPrg1zL6PdvZpAbKP7QjqXuWkBMmGBJHf86FbqVJvobd1cXySsttaRsijO+SXbu9gMH9arS62Bp1ndxW7SfapRGEzyCc/1FRXdhO+pzyvaJeRyBRFvkwIsDBGPrzxTLfSrqPS9Lt2VfMtrkSSYPAXLf4ijQV2XoL+4/tBbS8t0iaVC8bJJuBxjIPA55pdeu5LLRrmeI4kCgKfQkgZ/WlubWWTWbK5UDy4UkDHPc4x/KptQtEv7Ga1k4WVcZ9PQ0uo9bMrQ6HYJbCKS2SViPnkcZZj3OetE901nJBp9nF58xQsBI+AqjjLHk1HFPrEMQheyjmkUYEwlAVvcjrST217FeQahGiTzCHypo1O3IznK596YvQG1l4ba9Nxb7Lm0Te0YbIYHoQfSntqs0Vobqe12I+0QIGy7lugI7VUuNNvLyDUbiWNY57iERRRBgdoHqemSTV/UrKS6sIkiKieB0lj3dCy9jRoGoxNRuYrqGC/tkiE5IjeOTcN2M7TwOaij1W8uRdfZbFXFtK8bF5Nu7b6cdaVob3Uby1e5thbQ2z+YR5gYu2MDGO3NTaXaS20d4soAMtzJIuDn5SeKNA1HLfy3GnwXNlb+aZgDhnChfqaLG/knuprW4iWOeJVb5H3KwOeQfwrNXS7xNH06AxiT7Of30G/aHHPf2qfStPmt9VuLlraO3hkiVVRGBwQT196LILu5P4hlaPSZEQ4eZlhH/AiB/Imn3MtzZRAQQQG3iQZaSXbgD8Kj8RoTpTSqMtBIk3/fLAn9M1Dqkd3eXMCpa/aLAAOyrIq+Y3YHPYdaED3Br83Gl21zd2QHmToEQt0y3DdPxqzPqExvZLWzhjkeJQ0jSPtUZ6DoeajvIbq/s4QbbyXS4jYoXB+UEEnIqC701k1Oe6FjHepOFyrMAyMBjv2IxRoGppWF4L238wIUZWKOhOdrA4IrOgudQPiK5iMaGIRplfNOFXLfMOOvtWhp0LQ2u1raK2JYny4zkD6n1qvJBcwa2buKESwzRrG+GAKYJ556jmkN30Izq08gmmtbVJLeFipZpNrPjrtGP51Xe/t116K8eTbA2nlwT6F1x+NMTSntGliGlw3is7NHKWCkAnOGz6e1S3OiG8v4XlRYo47UIpib/VyBgRt9hzVaE6lmTVXh077XLatGXkCRRs2CcnALelSx3F+0cge0iDhcoVlyre2cZH5VEV1BrBorm2gunVtpBbAlT19j7VHpNnPBdzSeQbS2ZAqweZv+bP3vQUh6h4Znu59Mia5UFSDiTeSzfMeoxV03u3VBZumN8e+N8/eIPI/Diq+iQXNlb/Yp4RsizsmDAhwST06g80/V7WaeGOa0A+1W7h4snAPYj8RR1Gr2GT6wkJvG8pmjtysYKnl5D/CPzH50LqNzDcQR39qkK3DbEdJNwDYyAeBUT6TJ/Yi2yOv2kMJi56NJncc+2aJIb7Urm1+02otobeQSt+8DF2AOAMduaNBajv7Uu5jNJZ2ay28LFSzSbWcjrtGKSTWwxsRaW7TG8RmQZxgjHX8z+VMhh1HTo5rW3tUnjZ2aKTzAoXcc4YdeCe1FrpMtpcaUFIdLWORZGzjlsdB9c0aC1NaEytCpmVVkI+YKcgfjWLp16tjpM8rKXY3ciog6sxcgCt6sE6PNLpMkDqnmi6adFY5VvmyAfqKSsU79C0uoXSTrbz28Syyqxi2S5UkDO0nHFVtFudRlsZmaKNyJJNpaU9d546dBzU1jbMt2j/2TDahQcybwWzj+HFP0qC5s2ntpYQYTI8iTBhyGOcEdc809BalLSdTuINAW6vE3oBhWD5d2LYAxir8WoXCXMMV5BHGJyQjRybsHGcHgdgaoJpV0+jvpcsSgRNuimLAq+G3AEdRViytXF1Ex0eC32ctJvBPT+HH9absJXJdP1O4vsyC1CQKzqzs/JwSOBjntSWOp3V6sU8dohtpDgESjeoz1Ix+mal0m1mtNOMTqok3uwGeOWJFZ4sbp7yGSKwSykWQNLNHKNrLnkbR1z7iloPUtac3k61qNr/ASk6j03DDfqK1qybAedr2o3A+4gSAH1IBJ/mK1qTHEWiiikUFFFFABRRRQAUUUUAFFFFABRRRQAUUUUAFFFFABRRRQAUUUUAFFFFABRRRQAUUUUAFFFFABRRRQBHLGk0ZjlRXRuCrDINV7bTLO0k8yC2jR+m4DmrdFAWCloooAKSlooASloooAKKKKACiiigBKKWigAooooAKKKKACiiigAooooASqlxplldSeZPbRu/diOT9fWrdFADY41ijVI1CqowFAwBTqWigApKWigAooooAKKKKACkpaKACiiigAooooAKKKKACiiigAooooAKKKKACiiigApCARg0tFAFFNJsI5hKlpErg5BC9D9Ku0UtAWCiiigApKWigAooooAKSlooAKKKKACiiigBKZFDHCGESBAzFjjuT1NPooAWiiigAooooAKKKKAKt1p9peEG4t0kYdCRz+dSQW8VtEIoI1jQdFUYFS0UBYWiiigAooooAKKKKACiiigCKGGOCIRwoEQZwo6cnJqSiigBaKKKACiiigAooooASloooAKKKKACiiigAooooASilooASloooAKKKKAGuquhRwGVhgg9xSIixxqiABVGAB2FOooAWkpaKACkpaKAEpaKKACiiigApKWigBKWiigAooooAKSlooAKKKKACiiigAooooAjihjhDCNAoZixx3J6mn0Ut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WV4kmng0aV7WUxTbkVXHbLAVVuNUnfw/flj5F/axkSqv8AC2OGHseooA36KzJ9WSCRYEgnupggd1gUEoD0JyR19Kc+s2q2cNxHvm887Yo41y7HuMe2Dn0xQBo0Vmx61am2uJZxJbtb482OUYZc9OO+e2KpSavJNqmmQrDc2vmyNuSVcb12H+uKAN+isiTXlhuIYZrC8jM0gjQlBgn86kvdYSzkk32l00UXMkyx/Io9ff8ADNAGnRWM+oiHXZfNuAtmtksvJ+XJdhn8sVO+rxJb28ggnaS4z5UAT94wHfB6DHPPrQBpUVhXmqmZbE25khY3yQzRuMMOCSp/Q0+a9iWC+Y3VyoiukjYgDKElOF9uR+ZoA2qKw4tVFrf6sbuZvKhkjWJOpyUB2qO5Jq5c6okDQxrBPLcSpvEMagsq+p5wPSgDQoqtZXcV7biaHOMlSrDBVgcEEeoqrDrUE9xLFHFMVgdkllK4RNvXJoA06Ky7fWoZ5YlME8Uc5xDLImFk4zx9R0zUU3iO1iimuDBctaxZBuFjyjEdhz68Z6UAbNFVI76KW9+yLu8zyVm6cbSSB/Ks+bVPtF3p32Z3VGvJIZAeN21G/TIoA26KyYtTt4Le4laWebF00QRgCxf+6oHanNrlvFa3E1xFNA1sA0kTqNwBOARzgj/CgDUorMbWY1iVzbXIaR9sUZT55eM5Az0x64qxY30d6sm1JI5Im2yRSDDKeooAt0Vmajq40/zGls7p4oxuaVFG3H4mll1iJIrcpb3Es1wm9YEX5wvqQTxQBpUVltrlolh9rfzFVZRE6FfnRiQMEfjSPrSII1+x3TTy5KwBBv2j+I88D60AatFUtP1KHUDOsKyK0DhHDrgg4Bx+tRyXkUOo3QeWYmG2WVo8DaBluR78UAaNFZNvr1vPJbDyLiOK5wIpnTCMSM4607xHcy2mhXU8LmORACGHUcigDUorOttXinvVtWguIHkUtEZUwJAOuPzHWmSa5bpI+Ip2t422PcKuY1OcHnOeD1OKANSisW01eefXbqya0mEUYTa20fLnOSTnoccVNrd1PCltbWrBJ7uYRLIRnYMElseuBQBqUVmw6ZNBLHJHqV0+D86ykOHH5cfhUc2vW8UkuIbiSCFtstwiZjQjrk9eO+OlAGtRWZNrMEd79kjimnm2LIBEuQVYnnPpx+tMm163ikkxDcPBE22W4RMxoe+TnPHfAoA1qKzLjWYYbxrWOCe4mWNZNsKg5U55zn2/WnpqsMunJewxTyq5wERCXznBBHbBBoA0KKo2GopevLH5MsE0ON8cowQD0PHbg1TvtYntddtrNLSaSJ42ZiqgliMYI56DPNAG1RWIL2EyAfarr/kIGHoPvYJ2f7v60t/rkaQ3iwxXDLArK1wiZRHA6Z9vpQBtUViW+tJBY6bHOs091c2qyKEXJchVz+POfzqzFrVq1pPPJ5kJgO2WKRcOpPQY75yMY60AaVFZiazFtm8+3nt3jiM2yVQCyjqRg/5zVK81hriCzltEnhiku4F8x12iRWbkD2oA6Ciqlrfw3k00dvudYSFaQD5C3cA9yO9WqAFopKxNae+hvrGWO68u3a6jjMSry2Sc7j6e1AG5RRXN6Tql0l/PHfPutprqSOCQ/wADA/cP1HT8aAOkorAF6wlvhPcTKqX8cUezGRkJhfoSeau3OrxQXEkKQT3BiAMphXIj7889cc4FAGlRWE+uyHW7e2gtpZbaWAyB0UHdyuGBz0APNblAC0VgWCXGtRvfSXtxBC0jLBFAwUBVJGTxyTjNXpLr+yrOJLqWS7mZtkYVBvkPUDA4zjv7UAaNFZY1u3+x3U8kc0TWi7poXXDqMZB980h1yEQiT7Pc/vGCwrs+abjOVGemO5xQBq0VlHXbaOyubiZJoTbY82J1w656HHofWn22rxT3iWzQXELSKWiaVNokA64/+vQBpUVlz6zHbzFZbW6WFX2NcGPCA5x65xnvitCaaO3heaVgkaAszHoAKAJKKx01+AtB5ttdQrcSLHC0keA5PQ9ePxqSfW4IpZQIZ5YoDiaaNcpGe+ee3fHSgDUorNfWIRftZRQzTTKELeWuQFboc+lNOuW4kJEU5tw+w3IX92DnHXOcZ4zjFAGpRWPZ30iz6u0xllSC4CoiLuIGxeAB7mlbWwYrgfY7mO4ij8wQuo3MvTI5xgHrQBr0Vj6drQl0NL+9jkgxGpYsuA5I/hAPOTU8Grwu0i3EU1oyRmUicAZQdSCCRxQBo0VmW2sRTzRxtBcQCYExPKmBJgZ459OeaSz1y2vIWnSOZLZELtNIuEGOozQBqUVzt5rbStp4hhubYTXUahpEwJEPXH+Bq9PrcEUsoEM8sUBxNNGuUjPfPPbvjpQBqUVG8m2FpFVpMLuATkt9KzoNbSXUI7J7O7hlkUsPMQYAHc4PFAGrRWQdftg5byp/sofYbrb+6znHXOcZ4zjFStq8X9oyWMcE8s0ZUPsX5VBGck+lAGlRWLN4ktYoZrgwXLWsWf8ASFj+RiOw59eM9K12cLGXPQDNAD6KxI/E1o8cExgulhuOIpDHwzYztHfParVtq8EwufNSS1a2AaVZxghSCQ304P5UAaNFZdrrUU88Ub29xAJv9S8yYWTjPHPXHODSNrlusjHypzbq/ltchf3YbOOvXrxnGKANWisWw1ie51q8s3tJljiKBW2j5cgklue/atGa8igvLe2k3B7jdsOOMgZx9cfyNAFmiqVtqdtc3t1axsfMtceZkccjtUH9twNFA0EM88k6mRIo1G7ZnG45PA/xoA1KKzTrNr9kjnQSO0jmNYVX94XHVceowaY2u20VpLPOksJhdUkjdfmXcQAfpz2oA1aKr2lybmEyGCWHkgLKuCR64qnLrtnDpH9pyFxBnbjHzZzgjHqDn8qANSiqc2o28M0MbPnzkZww6BVGSxPpyPzqtBrsE0sStBcRRTtthmkTCSHtjnv2z1oA1aKzV1iGS/ls4oZ5JIXCSMq/KnAOSfTn9KzdX8QBtJnltI7mNchYrnZ8jHcBwfz5NAHSUVnXWqxwXDQRwT3MkYDSCFQfLB6Z5/SmSa5bLJDHCk1w88PnRrEudy5A/Dr3oA1KKqaffxahAZYg6bWKOjjDIw6g1FearHbXH2eOCe5mC72SFQSi9ickdaANCisuXXbOO2tbgeZIl05SMIuTuweCPXjH1p9vrEEonEySWrwLvdJxghf73uODQBo0Vjpr8BaDzba6hW4kWOFpI8Byeh68fjUk+twRSygQzyxQHE00a5SM9889u+OlAGpRWbcaxFFctBFb3FyyKGkMKbggPTPP8qrT6zNHr0VmtpO8LwlyQgyTleevQZ5oA26Ky7jWo7aVhLa3SwI217gx4QHOM+uPfFLPrMUN7LZx29xPPEFZliTPB75zQBp0VjaBqs+pJN59tLGUldQxUBcBsAdetbNABRRRQAUUUUAFFFFABRRRQAUUUUAFFFFABRRRQAUUUUAFFFFABRRRQAUUUUAFFFFABRRRQAUUUUAFFFFABRRRQAUUUUAFFFFABRRRQAUUUUAFFFFABRRRQBna5ay3mmtDAoLmRDgnHAcE/oKp+JNInvraSWwIW6MZiYHgSof4T9OoNbtFAGILe807Uri5t7U3SXSJuCuFKMox36g1Xi0i7s47G6RFmuIJZZJIQ2AfM6hSe44+tdHRQBzlzpV5qQvrmSMW00qxrDEzBvuNuG4jjk8VNJHqN9qemzyWQt4rZ2Mm6RWbJQjjHb/Gt2igDn7RdR/tOS9vdMkeUnZFiVNsUftz1PUmoNW07Uro6jH5Mk4mBFu4uNiIu3GCueuc/XNdPRQBzNx4fuLu9gmLCIwWkSoxIZfMVicFe45qa9sr27ksr6a0JmhV45YIp9pIJHzK2R/d6H1roKKAOe/syZ0tnjsjblb5JpA829ioUjJOevTjNQanbyW9lqPm7Qbq/haIZGWG6Mf0NdRUMlrbyzJNJDG8sf3HZQSv0NAGBLod0dau9ThKrMsitAHOUkGwBgR2PvUt9p9xLqMWom1kl324ilhjn2MhBJ4IIB6kV0FFAFHSbf7NaFTbfZizlinmeYee5PrVO20qVtN1S0n/AHf2uaYqQc/KwwDW1RQBzljp0qvax3GmvuhILStdlkBAxuVcn8sCqF8bq08LXdgn2aS3RHRJxLksCTgbf73auyqp/Zlj9o8/7HB52c7/ACxnPr9aAM97e8tdUivYLX7QrWiwOocKVIOQee3JqtY6VfR/YmnjRWjv5Z5ArAgKytgj8xXSUUAczLol08Dts3SJqD3KxiTbvQjGNw6Hmi40ua5069SLT3gllRUUy3G9mw2cdSAPxrpqKAMbXNOkurizuoo2mNuWDRLIYyysB0ORyMCptItjCZ5DZtbGQj783mO2B35OPzrTooAwtUivrnVI1exe4sIcOqpIg8x/VgSOB6etSTw3cepQ6pFaNIzQeTLBvUMvOQQc4P51s0UAc62lXcsEkzxqs1xfRXDRbgdiqy8Z7nC5q1qCzW+sw3lsIpXaExNC8gQlc53D8a2Kr3NlbXgAubeOYL03qDj6UAZXhwyyXerTS7MvcgfuzlchFyAe+OlSXVhcSajqEyqCk1kIUORy2W4/UVqQQRW8QigjSOMdFQYAqWgDFl064bTdHhVBvtZYWkGRwFXBqzr1rLfaNcW0ChpHAABOO4NaNFAGbeWksusadcIoMcHm7znpuUAVkR6PNbxzWr6fJdI8jlXF0UQqxJwy59+wNdTRQBlR29zba/POsHmW9zHGpcMMxlc9Qeo57VJrFlNdxQS2pUXNtKJYw33WIyCp+oJrRooAzYbvUppo1bThAmf3jySqeP8AZA6/jis42eo2+n3elw2oljnaTy7jzAFVXJJ3DrkZPTrXR0UAZGnadLZ6nK55h+ywwq+eSV3Z4/EVT+x6jbWF3pcNqsqTtJsuDIAqq5JO4dcjJ+tdHRQBkafp0lpqssmMwi1hhRieSV3Z/mKq/YNQi0YQwgiQXbySIkm0vGZGOA3YkEV0NFAGJotjcW+p3txLA0MU0cYRXl8xuC2cnJ9R+dS6jb3I1WyvreHz1hV43QMFOGxyM8dq1qKAOVmtpLa7t0lADzawZkUEElNjc1ZNrqNvZ32nw2iypO0rRTmQAAOScMOuQSa2zawG5+0GGPz8Y8zaN2PTNTUAcuI7qz1LRY0hEs0FgyyR7gCcbAcHpnNPn0e71CG/uJYxBPPLE8cJfoI+gLDueenTiuhMUZlWUopkUEBscgHqP0FSUAc4dOlniucabJDIbaSNHmuvMOSOgGTx78VNqGlTXei6fZ7eYpIfN2tghVxuwa3aKAMzSLa6sENjKqPbwgeTMuASPRh6j171ZudPt7qQSTKxYDHEjL/I1aooAr21pDaKywqwDHJy5b+ZrM11b6eW1S2sHmSC4jmLiRFBA6jBOc1t0UARwu8kKvJGYnI5QkHb7ZFZdppW/T7y1vU+Wa4kkGDyAWypHoe9bFFAHMQaRqS2syXBWWU6hFNvBA3opT5vrgdKkm0yaDUryZbSW6juXEimK5Me07QCCMj0610dFAGH9iuLW+0+5t7QNHFbG3eFJB+7yVIwT1AxV9dMtUvPtQRvOyWz5jYyfbOKu0UAYdpHf6OJLWGz+12pkZ4WSRVKBiSVIPoSeadd29/K1hfmCM3Ns7lrdX4KsMYDHuOK2qKAOdutPvb+DVbh4BDNc2wt4YS4JwNxySOMkt+lW7+yuBLp95bxiWSzyDDuA3BlwcE8ZGK16KAOZvtMvtRg1G4aARS3EccUcJcE4Vs5J6Z5P5VqXtpNNqumTooMdu0hkOemUIH61pUUAcnqWl6ndwXkLQySyvKWjmNziPZuyAEz1A45FdBq1sl3pV1bySCJZImUuei8dauU1gGUqQCDwQaAOXvp725OkRTx26Yu4mzHLvMmOSQOwxk0/wDsia2ku4jYyXcc8rSIy3RjXDckMM/yBrcg02ytpfNt7SCKT+8iAGrdAGVp9jJb6rfTNGEiljhSPBz90MCP1FZVvostrbmyfT5LpA52yfaisbKTn5lzx9AK6qigDBlsNQWLVzbHZLcTq8RDYLKFUEZ7E4IqKy0u5OrvcPbvBA9m8OJJ/MbcWU+p9D09K6OigDnP7MvLnw3Hp8sAintfL2HzPll2EHgjkZx+tB0l76G5iaxktWkt2jEstx5hBOOAMnjgflXR0UAc/ZWEv2i387TJEaLkyvdl1BwRlRk/qBUlrpMzeEzpkxEUzxOh5yASTjp9a3KKAOeuItUv/wCzkksVhFtcRySsZFOdvXbjt9ah/sia2ku4jYyXcc8rSIy3RjXDckMM/wAga6eigCAh4LMiGIM6R/JGGwCQOBk1kaNHexSPJe2Egubk5mn8xCFHZQAc4Fb1FAHM/wBn6iNFbQxbDyzmP7VvG3YTnO3rnHb1rSsLKW31TUZnXEc/liM55IVcGtSigDjL/wC1WvhW509fszwIjRpOsuSwzwNv97tXXSKWtmQdShH6VD/Zlh9o8/7HB5uc7/LGc+v1q3QBz66XdDR9EtzGPMtJonlG4cBQc/XrUt/pM17damuQkd1aJCj/AO0C+ePxFbdFAGEYb/UJbGO5tBbJayrK8nmBtxUEAKB2JPeqUGjS20LWb6e90m9tsn2orGVLE/MuevPYV1VFAGTBb3Nrr11MIPMt7tY/3gYDyyoI5B/DpUutWkt1ZBrZQbqB1mhycAsD0/EZH41o0UAczc6HeLZWotmH2mRWiu3zjKyHLsPUg9Kmv9JaPUorq3t3nhW3EBijmMbLtJII5GRz0roKKAOan0aV4LWaKzMbwzPI1uLg7nDDBO/P3unf8aWTS5p7OYRWDQSPLAf3s/mMyq+Tnk4wM966SigArATR5jrcnmBG03c1wqH/AJ6sNpGPTqfqa36KAOdsNEuTb3kV64GYTaW7A5Ii5wfqcj/vml+y6heW9lYz2ggS3kjeSbzAQ2wgjaBzzgdeldDRQBmWNlLHPqhlG1bmbchB6rsUfzBrJnsdVfw8NHWzTMQVBMZBtdVIwQOuSB3rqaKAOdudLmh1a7uVtZbqO52sPKuDGUYDGCMjI96sWOnSwarbTi3WGGOyaIqH3bWLg4z1PQ81tUUAZukWk1q9+ZVAE108qYOcqQP8KgkhvLHVrq7t7U3Ud0iAqrhWRlBHfsc1s0UAcnc2lzYppC7Ue5e+kmZAcLlg7FQfxxVu6sJ9Sa+uL1BZRtaG3UM4YgE5LHBxjp+tbrxRyOjOis0ZypIztOMZH505gGUqQCDwQaAOXvp725OkRTx26Yu4mzHLvMmOSQOwxk0/+yJraS7iNjJdxzytIjLdGNcNyQwz/IGtyDTbK2l823tIIpP7yIAat0Ac7qNjcmVjaae8c4jVIriC4CgYHG4HqAfY8Vant72LUrK9WIXLJAYZgrBTklTuGe2Qa2KKAOT1XS9TvLa/gaGSWWR2MUpuNsYTOQu3PXHHIratbSWLW7+6dQIpkiCHPXAOf51pUUAZOjW9zZSXVvND+6aZ5UmDAhgzZxjqDzWt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/2Q=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3" y="1052513"/>
            <a:ext cx="89820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2195736" y="6165304"/>
            <a:ext cx="283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Schema uit </a:t>
            </a:r>
            <a:r>
              <a:rPr lang="nl-NL" dirty="0" err="1" smtClean="0"/>
              <a:t>ziekenuiswereld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71600" y="0"/>
          <a:ext cx="7992888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Gekromde PIJL-LINKS 2"/>
          <p:cNvSpPr/>
          <p:nvPr/>
        </p:nvSpPr>
        <p:spPr>
          <a:xfrm rot="5400000">
            <a:off x="5040052" y="2168860"/>
            <a:ext cx="1224136" cy="3744416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Bepaal welke patiënten je nu niet ziet en wel zou willen/moeten zien.</a:t>
            </a:r>
          </a:p>
          <a:p>
            <a:r>
              <a:rPr lang="nl-NL" dirty="0" smtClean="0"/>
              <a:t>Bepaal dat ook voor de ketenzorg, GGZ zorg en het spreekuur van de assistentes. </a:t>
            </a:r>
          </a:p>
          <a:p>
            <a:r>
              <a:rPr lang="nl-NL" dirty="0" smtClean="0"/>
              <a:t>Maak een verdeling van </a:t>
            </a:r>
            <a:r>
              <a:rPr lang="nl-NL" dirty="0" err="1" smtClean="0"/>
              <a:t>matig-urgent</a:t>
            </a:r>
            <a:r>
              <a:rPr lang="nl-NL" dirty="0" smtClean="0"/>
              <a:t> naar </a:t>
            </a:r>
            <a:r>
              <a:rPr lang="nl-NL" dirty="0" err="1" smtClean="0"/>
              <a:t>laag-urgent</a:t>
            </a:r>
            <a:r>
              <a:rPr lang="nl-NL" dirty="0" smtClean="0"/>
              <a:t> type klachten/situaties.</a:t>
            </a:r>
          </a:p>
          <a:p>
            <a:r>
              <a:rPr lang="nl-NL" dirty="0" smtClean="0"/>
              <a:t>Groepeer de klachten in onderstaande illustratie (volgende dia): </a:t>
            </a:r>
          </a:p>
          <a:p>
            <a:pPr lvl="1"/>
            <a:r>
              <a:rPr lang="nl-NL" dirty="0" smtClean="0"/>
              <a:t>A:  hoog besmettelijk, laag urgent </a:t>
            </a:r>
          </a:p>
          <a:p>
            <a:pPr lvl="1"/>
            <a:r>
              <a:rPr lang="nl-NL" dirty="0" smtClean="0"/>
              <a:t>B:   hoog besmettelijk hoog urgent  </a:t>
            </a:r>
          </a:p>
          <a:p>
            <a:pPr lvl="1"/>
            <a:r>
              <a:rPr lang="nl-NL" dirty="0" smtClean="0"/>
              <a:t>C:   laag besmettelijk laag urgent en </a:t>
            </a:r>
          </a:p>
          <a:p>
            <a:pPr lvl="1"/>
            <a:r>
              <a:rPr lang="nl-NL" dirty="0" smtClean="0"/>
              <a:t>D:   laag besmettelijk hoog urgent).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131840" y="620688"/>
            <a:ext cx="1646039" cy="658415"/>
            <a:chOff x="1" y="1700810"/>
            <a:chExt cx="1646039" cy="658415"/>
          </a:xfrm>
        </p:grpSpPr>
        <p:sp>
          <p:nvSpPr>
            <p:cNvPr id="3" name="Punthaak 2"/>
            <p:cNvSpPr/>
            <p:nvPr/>
          </p:nvSpPr>
          <p:spPr>
            <a:xfrm>
              <a:off x="1" y="1700810"/>
              <a:ext cx="1646039" cy="65841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Punthaak 4"/>
            <p:cNvSpPr/>
            <p:nvPr/>
          </p:nvSpPr>
          <p:spPr>
            <a:xfrm>
              <a:off x="329209" y="1700810"/>
              <a:ext cx="987624" cy="65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006" tIns="16002" rIns="16002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/>
                <a:t>Analyse</a:t>
              </a:r>
              <a:endParaRPr lang="nl-NL" sz="1200" kern="1200" dirty="0"/>
            </a:p>
          </p:txBody>
        </p:sp>
      </p:grpSp>
      <p:graphicFrame>
        <p:nvGraphicFramePr>
          <p:cNvPr id="6" name="Diagram 5"/>
          <p:cNvGraphicFramePr/>
          <p:nvPr/>
        </p:nvGraphicFramePr>
        <p:xfrm>
          <a:off x="1331640" y="332656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-OMHOOG en -OMLAAG 7"/>
          <p:cNvSpPr/>
          <p:nvPr/>
        </p:nvSpPr>
        <p:spPr>
          <a:xfrm>
            <a:off x="395536" y="332656"/>
            <a:ext cx="648072" cy="619268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Hoog  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Besmettingsrisico</a:t>
            </a:r>
          </a:p>
          <a:p>
            <a:pPr algn="ctr"/>
            <a:endParaRPr lang="nl-NL" sz="1600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Laag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9" name="PIJL-LINKS en -RECHTS 8"/>
          <p:cNvSpPr/>
          <p:nvPr/>
        </p:nvSpPr>
        <p:spPr>
          <a:xfrm>
            <a:off x="1619672" y="5949280"/>
            <a:ext cx="6840760" cy="50405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Laag                              Urgentie                         Hoog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131840" y="620688"/>
            <a:ext cx="1646039" cy="658415"/>
            <a:chOff x="1" y="1700810"/>
            <a:chExt cx="1646039" cy="658415"/>
          </a:xfrm>
        </p:grpSpPr>
        <p:sp>
          <p:nvSpPr>
            <p:cNvPr id="3" name="Punthaak 2"/>
            <p:cNvSpPr/>
            <p:nvPr/>
          </p:nvSpPr>
          <p:spPr>
            <a:xfrm>
              <a:off x="1" y="1700810"/>
              <a:ext cx="1646039" cy="65841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Punthaak 4"/>
            <p:cNvSpPr/>
            <p:nvPr/>
          </p:nvSpPr>
          <p:spPr>
            <a:xfrm>
              <a:off x="329209" y="1700810"/>
              <a:ext cx="987624" cy="65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006" tIns="16002" rIns="16002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/>
                <a:t>Analyse</a:t>
              </a:r>
              <a:endParaRPr lang="nl-NL" sz="1200" kern="1200" dirty="0"/>
            </a:p>
          </p:txBody>
        </p:sp>
      </p:grpSp>
      <p:graphicFrame>
        <p:nvGraphicFramePr>
          <p:cNvPr id="6" name="Diagram 5"/>
          <p:cNvGraphicFramePr/>
          <p:nvPr/>
        </p:nvGraphicFramePr>
        <p:xfrm>
          <a:off x="1331640" y="332656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-OMHOOG en -OMLAAG 7"/>
          <p:cNvSpPr/>
          <p:nvPr/>
        </p:nvSpPr>
        <p:spPr>
          <a:xfrm>
            <a:off x="395536" y="332656"/>
            <a:ext cx="648072" cy="619268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Hoog  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Besmettingsrisico</a:t>
            </a:r>
          </a:p>
          <a:p>
            <a:pPr algn="ctr"/>
            <a:endParaRPr lang="nl-NL" sz="1600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Laag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9" name="PIJL-LINKS en -RECHTS 8"/>
          <p:cNvSpPr/>
          <p:nvPr/>
        </p:nvSpPr>
        <p:spPr>
          <a:xfrm>
            <a:off x="1835696" y="5949280"/>
            <a:ext cx="6840760" cy="50405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Laag                              Urgentie                         Hoog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Beleid </a:t>
            </a:r>
            <a:r>
              <a:rPr lang="nl-NL" dirty="0" smtClean="0"/>
              <a:t>bij </a:t>
            </a:r>
            <a:br>
              <a:rPr lang="nl-NL" dirty="0" smtClean="0"/>
            </a:br>
            <a:r>
              <a:rPr lang="nl-NL" dirty="0" smtClean="0"/>
              <a:t>A </a:t>
            </a:r>
            <a:r>
              <a:rPr lang="nl-NL" dirty="0" smtClean="0"/>
              <a:t>- B </a:t>
            </a:r>
            <a:r>
              <a:rPr lang="nl-NL" dirty="0" smtClean="0"/>
              <a:t>– 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789040"/>
            <a:ext cx="8229600" cy="4525963"/>
          </a:xfrm>
        </p:spPr>
        <p:txBody>
          <a:bodyPr/>
          <a:lstStyle/>
          <a:p>
            <a:r>
              <a:rPr lang="nl-NL" dirty="0" smtClean="0"/>
              <a:t>Niet veranderd t.o.v. huidige- corona- situatie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85725"/>
            <a:ext cx="4932039" cy="36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3131840" y="620688"/>
            <a:ext cx="1646039" cy="658415"/>
            <a:chOff x="1" y="1700810"/>
            <a:chExt cx="1646039" cy="658415"/>
          </a:xfrm>
        </p:grpSpPr>
        <p:sp>
          <p:nvSpPr>
            <p:cNvPr id="3" name="Punthaak 2"/>
            <p:cNvSpPr/>
            <p:nvPr/>
          </p:nvSpPr>
          <p:spPr>
            <a:xfrm>
              <a:off x="1" y="1700810"/>
              <a:ext cx="1646039" cy="65841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Punthaak 4"/>
            <p:cNvSpPr/>
            <p:nvPr/>
          </p:nvSpPr>
          <p:spPr>
            <a:xfrm>
              <a:off x="329209" y="1700810"/>
              <a:ext cx="987624" cy="65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006" tIns="16002" rIns="16002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/>
                <a:t>Analyse</a:t>
              </a:r>
              <a:endParaRPr lang="nl-NL" sz="1200" kern="1200" dirty="0"/>
            </a:p>
          </p:txBody>
        </p:sp>
      </p:grpSp>
      <p:graphicFrame>
        <p:nvGraphicFramePr>
          <p:cNvPr id="6" name="Diagram 5"/>
          <p:cNvGraphicFramePr/>
          <p:nvPr/>
        </p:nvGraphicFramePr>
        <p:xfrm>
          <a:off x="1331640" y="332656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IJL-OMHOOG en -OMLAAG 7"/>
          <p:cNvSpPr/>
          <p:nvPr/>
        </p:nvSpPr>
        <p:spPr>
          <a:xfrm>
            <a:off x="395536" y="332656"/>
            <a:ext cx="648072" cy="6192688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Hoog  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Besmettingsrisico</a:t>
            </a:r>
          </a:p>
          <a:p>
            <a:pPr algn="ctr"/>
            <a:endParaRPr lang="nl-NL" sz="1600" dirty="0">
              <a:solidFill>
                <a:schemeClr val="tx1"/>
              </a:solidFill>
            </a:endParaRP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Laag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9" name="PIJL-LINKS en -RECHTS 8"/>
          <p:cNvSpPr/>
          <p:nvPr/>
        </p:nvSpPr>
        <p:spPr>
          <a:xfrm>
            <a:off x="1835696" y="5949280"/>
            <a:ext cx="6840760" cy="50405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Laag                              Urgentie                         Hoog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Beleid bij C: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636913"/>
            <a:ext cx="8229600" cy="4221088"/>
          </a:xfrm>
        </p:spPr>
        <p:txBody>
          <a:bodyPr>
            <a:normAutofit lnSpcReduction="10000"/>
          </a:bodyPr>
          <a:lstStyle/>
          <a:p>
            <a:pPr lvl="0"/>
            <a:r>
              <a:rPr lang="nl-NL" dirty="0" smtClean="0"/>
              <a:t>Beperkt aanbod t.g.v. </a:t>
            </a:r>
            <a:r>
              <a:rPr lang="nl-NL" dirty="0" smtClean="0"/>
              <a:t>aanpassingen in  agenda </a:t>
            </a:r>
            <a:r>
              <a:rPr lang="nl-NL" sz="2400" dirty="0" smtClean="0"/>
              <a:t>(doel: lege wachtkamer).</a:t>
            </a:r>
          </a:p>
          <a:p>
            <a:pPr lvl="0"/>
            <a:r>
              <a:rPr lang="nl-NL" dirty="0" smtClean="0"/>
              <a:t>20 minuten spreekuur </a:t>
            </a:r>
            <a:r>
              <a:rPr lang="nl-NL" sz="2400" dirty="0" smtClean="0"/>
              <a:t>(doel: lege wachtkamer).</a:t>
            </a:r>
          </a:p>
          <a:p>
            <a:pPr lvl="0"/>
            <a:r>
              <a:rPr lang="nl-NL" b="1" dirty="0" smtClean="0">
                <a:solidFill>
                  <a:srgbClr val="C00000"/>
                </a:solidFill>
              </a:rPr>
              <a:t>Eerst matig-urgente gevallen, in een volgende fase ook laag-urgente gevallen.</a:t>
            </a:r>
          </a:p>
          <a:p>
            <a:pPr lvl="0"/>
            <a:r>
              <a:rPr lang="nl-NL" dirty="0" smtClean="0"/>
              <a:t>Alledaagse  </a:t>
            </a:r>
            <a:r>
              <a:rPr lang="nl-NL" dirty="0" smtClean="0"/>
              <a:t>huisartsgeneeskundige </a:t>
            </a:r>
            <a:r>
              <a:rPr lang="nl-NL" dirty="0" smtClean="0"/>
              <a:t>klachten</a:t>
            </a:r>
            <a:endParaRPr lang="nl-NL" dirty="0" smtClean="0"/>
          </a:p>
          <a:p>
            <a:pPr lvl="0"/>
            <a:r>
              <a:rPr lang="nl-NL" dirty="0" smtClean="0"/>
              <a:t>Discussie: Kleine chirurgie, ECG, bloedafname, vitamine B12, per praktijk keuzes maken.</a:t>
            </a:r>
          </a:p>
          <a:p>
            <a:pPr lvl="0"/>
            <a:endParaRPr lang="nl-NL" dirty="0" smtClean="0"/>
          </a:p>
          <a:p>
            <a:pPr lvl="0"/>
            <a:endParaRPr lang="nl-NL" dirty="0" smtClean="0"/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8801" y="100013"/>
            <a:ext cx="3187087" cy="239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351</Words>
  <Application>Microsoft Office PowerPoint</Application>
  <PresentationFormat>Diavoorstelling (4:3)</PresentationFormat>
  <Paragraphs>111</Paragraphs>
  <Slides>11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Opstart na lockdown Corona</vt:lpstr>
      <vt:lpstr>Dia 2</vt:lpstr>
      <vt:lpstr>Dia 3</vt:lpstr>
      <vt:lpstr>Analyse</vt:lpstr>
      <vt:lpstr>Dia 5</vt:lpstr>
      <vt:lpstr>Dia 6</vt:lpstr>
      <vt:lpstr>Beleid bij  A - B – D:</vt:lpstr>
      <vt:lpstr>Dia 8</vt:lpstr>
      <vt:lpstr>Beleid bij C:</vt:lpstr>
      <vt:lpstr>Wat blijft</vt:lpstr>
      <vt:lpstr>Dia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Opstart Corona</dc:title>
  <dc:creator>Windows-gebruiker</dc:creator>
  <cp:lastModifiedBy>Windows-gebruiker</cp:lastModifiedBy>
  <cp:revision>9</cp:revision>
  <dcterms:created xsi:type="dcterms:W3CDTF">2020-04-14T10:13:43Z</dcterms:created>
  <dcterms:modified xsi:type="dcterms:W3CDTF">2020-04-14T15:39:27Z</dcterms:modified>
</cp:coreProperties>
</file>