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sldIdLst>
    <p:sldId id="256" r:id="rId5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A74F"/>
    <a:srgbClr val="ABDDEC"/>
    <a:srgbClr val="2739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2F8006D-06CB-48E9-A98A-AAAA1E2B946F}" v="33" dt="2023-09-11T11:27:13.65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753"/>
    <p:restoredTop sz="95878"/>
  </p:normalViewPr>
  <p:slideViewPr>
    <p:cSldViewPr snapToGrid="0" snapToObjects="1">
      <p:cViewPr varScale="1">
        <p:scale>
          <a:sx n="77" d="100"/>
          <a:sy n="77" d="100"/>
        </p:scale>
        <p:origin x="234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5/10/relationships/revisionInfo" Target="revisionInfo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GB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8305523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730425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1533135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0923116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6847763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076993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76899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1572428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8985725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9585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GB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616627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6CFF96-7950-CF43-A00C-9A9C95C03BD0}" type="datetimeFigureOut">
              <a:rPr lang="en-NL" smtClean="0"/>
              <a:t>09/11/2023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E5EECC-EA06-1349-AD61-731928750AB1}" type="slidenum">
              <a:rPr lang="en-NL" smtClean="0"/>
              <a:t>‹nr.›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209629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735E373A-B005-B947-9669-6D4E12252FEC}"/>
              </a:ext>
            </a:extLst>
          </p:cNvPr>
          <p:cNvSpPr txBox="1"/>
          <p:nvPr/>
        </p:nvSpPr>
        <p:spPr>
          <a:xfrm>
            <a:off x="1" y="0"/>
            <a:ext cx="6857999" cy="46166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en-NL" sz="2400">
                <a:solidFill>
                  <a:schemeClr val="accent1"/>
                </a:solidFill>
              </a:rPr>
              <a:t>              Acute </a:t>
            </a:r>
            <a:r>
              <a:rPr lang="en-NL" sz="2400" dirty="0" err="1">
                <a:solidFill>
                  <a:schemeClr val="accent1"/>
                </a:solidFill>
              </a:rPr>
              <a:t>Opname</a:t>
            </a:r>
            <a:r>
              <a:rPr lang="en-NL" sz="2400" dirty="0">
                <a:solidFill>
                  <a:schemeClr val="accent1"/>
                </a:solidFill>
              </a:rPr>
              <a:t> </a:t>
            </a:r>
            <a:r>
              <a:rPr lang="en-NL" sz="2400" dirty="0" err="1">
                <a:solidFill>
                  <a:schemeClr val="accent1"/>
                </a:solidFill>
              </a:rPr>
              <a:t>Herstelzorg</a:t>
            </a:r>
            <a:r>
              <a:rPr lang="en-NL" sz="2400" dirty="0">
                <a:solidFill>
                  <a:schemeClr val="accent1"/>
                </a:solidFill>
              </a:rPr>
              <a:t> (AO</a:t>
            </a:r>
            <a:r>
              <a:rPr lang="nl-NL" sz="2400" dirty="0">
                <a:solidFill>
                  <a:schemeClr val="accent1"/>
                </a:solidFill>
              </a:rPr>
              <a:t>H)</a:t>
            </a:r>
            <a:endParaRPr lang="en-NL" sz="2400" dirty="0">
              <a:solidFill>
                <a:schemeClr val="accent1"/>
              </a:solidFill>
              <a:cs typeface="Calibri" panose="020F0502020204030204"/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376198EB-D270-934F-9504-ADEA694803CE}"/>
              </a:ext>
            </a:extLst>
          </p:cNvPr>
          <p:cNvSpPr/>
          <p:nvPr/>
        </p:nvSpPr>
        <p:spPr>
          <a:xfrm>
            <a:off x="2718444" y="968846"/>
            <a:ext cx="2201335" cy="118533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Is er ziekenhuis- zorg nodig?</a:t>
            </a:r>
            <a:endParaRPr lang="en-NL" dirty="0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ABBE2648-645A-3D44-BC2C-063272F1719C}"/>
              </a:ext>
            </a:extLst>
          </p:cNvPr>
          <p:cNvSpPr/>
          <p:nvPr/>
        </p:nvSpPr>
        <p:spPr>
          <a:xfrm>
            <a:off x="291741" y="3040693"/>
            <a:ext cx="1255650" cy="954107"/>
          </a:xfrm>
          <a:prstGeom prst="rect">
            <a:avLst/>
          </a:prstGeom>
          <a:solidFill>
            <a:srgbClr val="27397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Opname ziekenhuis</a:t>
            </a: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5D95FDBE-F3F9-C846-8DA9-35617B5108CE}"/>
              </a:ext>
            </a:extLst>
          </p:cNvPr>
          <p:cNvSpPr/>
          <p:nvPr/>
        </p:nvSpPr>
        <p:spPr>
          <a:xfrm>
            <a:off x="2718445" y="3150141"/>
            <a:ext cx="2201334" cy="107967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Is de patiënt train en leerbaar?</a:t>
            </a:r>
            <a:endParaRPr lang="en-NL" dirty="0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EABDDAEA-71E9-BF46-973A-84C09B0B0298}"/>
              </a:ext>
            </a:extLst>
          </p:cNvPr>
          <p:cNvSpPr/>
          <p:nvPr/>
        </p:nvSpPr>
        <p:spPr>
          <a:xfrm>
            <a:off x="2555640" y="5000572"/>
            <a:ext cx="1255650" cy="118533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Kan patiënt binnen 14 dagen naar huis?</a:t>
            </a:r>
            <a:endParaRPr lang="en-NL" dirty="0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5BF44078-3295-6B42-A75D-CA613EFF9CB9}"/>
              </a:ext>
            </a:extLst>
          </p:cNvPr>
          <p:cNvSpPr/>
          <p:nvPr/>
        </p:nvSpPr>
        <p:spPr>
          <a:xfrm>
            <a:off x="2253423" y="8620536"/>
            <a:ext cx="2201335" cy="10652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en-NL" dirty="0"/>
              <a:t>BEL RCPZ</a:t>
            </a:r>
            <a:br>
              <a:rPr lang="en-NL" dirty="0"/>
            </a:br>
            <a:r>
              <a:rPr lang="en-NL" dirty="0"/>
              <a:t>085 – 043 96 96 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1FA0E39F-3891-BC44-A9B7-4F8943E98298}"/>
              </a:ext>
            </a:extLst>
          </p:cNvPr>
          <p:cNvSpPr/>
          <p:nvPr/>
        </p:nvSpPr>
        <p:spPr>
          <a:xfrm>
            <a:off x="3346270" y="7706132"/>
            <a:ext cx="1099370" cy="9144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ELV / GRZ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F590AED6-A8A9-9E44-AC01-E19902EF7E0B}"/>
              </a:ext>
            </a:extLst>
          </p:cNvPr>
          <p:cNvSpPr/>
          <p:nvPr/>
        </p:nvSpPr>
        <p:spPr>
          <a:xfrm>
            <a:off x="2254720" y="7706134"/>
            <a:ext cx="1099370" cy="914400"/>
          </a:xfrm>
          <a:prstGeom prst="rect">
            <a:avLst/>
          </a:prstGeom>
          <a:solidFill>
            <a:srgbClr val="ADA7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dirty="0"/>
              <a:t>AOH</a:t>
            </a:r>
          </a:p>
        </p:txBody>
      </p:sp>
      <p:cxnSp>
        <p:nvCxnSpPr>
          <p:cNvPr id="33" name="Straight Arrow Connector 32">
            <a:extLst>
              <a:ext uri="{FF2B5EF4-FFF2-40B4-BE49-F238E27FC236}">
                <a16:creationId xmlns:a16="http://schemas.microsoft.com/office/drawing/2014/main" id="{F4B3B1D9-2B25-F241-A84E-EFA1AD0E3D34}"/>
              </a:ext>
            </a:extLst>
          </p:cNvPr>
          <p:cNvCxnSpPr>
            <a:cxnSpLocks/>
          </p:cNvCxnSpPr>
          <p:nvPr/>
        </p:nvCxnSpPr>
        <p:spPr>
          <a:xfrm>
            <a:off x="4380792" y="2804924"/>
            <a:ext cx="0" cy="23955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>
            <a:extLst>
              <a:ext uri="{FF2B5EF4-FFF2-40B4-BE49-F238E27FC236}">
                <a16:creationId xmlns:a16="http://schemas.microsoft.com/office/drawing/2014/main" id="{8F44F2D4-F14A-D140-9531-82A45810B906}"/>
              </a:ext>
            </a:extLst>
          </p:cNvPr>
          <p:cNvCxnSpPr>
            <a:cxnSpLocks/>
            <a:endCxn id="26" idx="0"/>
          </p:cNvCxnSpPr>
          <p:nvPr/>
        </p:nvCxnSpPr>
        <p:spPr>
          <a:xfrm flipH="1">
            <a:off x="3183465" y="4576946"/>
            <a:ext cx="1292" cy="42362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6B0951E0-4DED-FD42-872F-A2A5AB3BE2FA}"/>
              </a:ext>
            </a:extLst>
          </p:cNvPr>
          <p:cNvCxnSpPr>
            <a:cxnSpLocks/>
          </p:cNvCxnSpPr>
          <p:nvPr/>
        </p:nvCxnSpPr>
        <p:spPr>
          <a:xfrm flipH="1">
            <a:off x="2804405" y="6218816"/>
            <a:ext cx="371540" cy="138848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>
            <a:extLst>
              <a:ext uri="{FF2B5EF4-FFF2-40B4-BE49-F238E27FC236}">
                <a16:creationId xmlns:a16="http://schemas.microsoft.com/office/drawing/2014/main" id="{CA1250C0-3A1A-9A42-9A6D-8266D451CBE3}"/>
              </a:ext>
            </a:extLst>
          </p:cNvPr>
          <p:cNvCxnSpPr>
            <a:cxnSpLocks/>
            <a:stCxn id="18" idx="4"/>
          </p:cNvCxnSpPr>
          <p:nvPr/>
        </p:nvCxnSpPr>
        <p:spPr>
          <a:xfrm rot="5400000">
            <a:off x="2999427" y="6172814"/>
            <a:ext cx="2805152" cy="63824"/>
          </a:xfrm>
          <a:prstGeom prst="bentConnector3">
            <a:avLst>
              <a:gd name="adj1" fmla="val 15139"/>
            </a:avLst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1" name="Rectangle 50">
            <a:extLst>
              <a:ext uri="{FF2B5EF4-FFF2-40B4-BE49-F238E27FC236}">
                <a16:creationId xmlns:a16="http://schemas.microsoft.com/office/drawing/2014/main" id="{DE774EE5-9B87-4644-BC4B-47DD715EC423}"/>
              </a:ext>
            </a:extLst>
          </p:cNvPr>
          <p:cNvSpPr/>
          <p:nvPr/>
        </p:nvSpPr>
        <p:spPr>
          <a:xfrm>
            <a:off x="79659" y="5376672"/>
            <a:ext cx="2085187" cy="4309109"/>
          </a:xfrm>
          <a:prstGeom prst="rect">
            <a:avLst/>
          </a:prstGeom>
          <a:solidFill>
            <a:srgbClr val="ADA74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L" b="1" dirty="0">
                <a:solidFill>
                  <a:schemeClr val="accent1"/>
                </a:solidFill>
              </a:rPr>
              <a:t>AOH:</a:t>
            </a:r>
          </a:p>
          <a:p>
            <a:pPr algn="ctr"/>
            <a:r>
              <a:rPr lang="en-NL" dirty="0">
                <a:solidFill>
                  <a:schemeClr val="bg1"/>
                </a:solidFill>
              </a:rPr>
              <a:t>Opname tussen 08.30 – 22.00</a:t>
            </a:r>
          </a:p>
          <a:p>
            <a:pPr algn="ctr"/>
            <a:r>
              <a:rPr lang="nl-NL" dirty="0">
                <a:solidFill>
                  <a:schemeClr val="bg1"/>
                </a:solidFill>
              </a:rPr>
              <a:t>(7 dagen per week)</a:t>
            </a:r>
          </a:p>
          <a:p>
            <a:pPr algn="ctr"/>
            <a:endParaRPr lang="nl-NL" dirty="0">
              <a:solidFill>
                <a:schemeClr val="bg1"/>
              </a:solidFill>
            </a:endParaRPr>
          </a:p>
          <a:p>
            <a:pPr algn="ctr"/>
            <a:endParaRPr lang="nl-NL" dirty="0">
              <a:solidFill>
                <a:schemeClr val="bg1"/>
              </a:solidFill>
            </a:endParaRPr>
          </a:p>
          <a:p>
            <a:pPr algn="ctr"/>
            <a:endParaRPr lang="en-NL" dirty="0">
              <a:solidFill>
                <a:schemeClr val="bg1"/>
              </a:solidFill>
            </a:endParaRPr>
          </a:p>
          <a:p>
            <a:pPr algn="ctr"/>
            <a:endParaRPr lang="en-NL" dirty="0">
              <a:solidFill>
                <a:schemeClr val="bg1"/>
              </a:solidFill>
            </a:endParaRPr>
          </a:p>
          <a:p>
            <a:pPr algn="ctr"/>
            <a:endParaRPr lang="en-NL" dirty="0">
              <a:solidFill>
                <a:schemeClr val="bg1"/>
              </a:solidFill>
            </a:endParaRPr>
          </a:p>
          <a:p>
            <a:pPr algn="ctr"/>
            <a:endParaRPr lang="en-NL" dirty="0">
              <a:solidFill>
                <a:schemeClr val="bg1"/>
              </a:solidFill>
            </a:endParaRPr>
          </a:p>
        </p:txBody>
      </p:sp>
      <p:sp>
        <p:nvSpPr>
          <p:cNvPr id="52" name="Rectangle 51">
            <a:extLst>
              <a:ext uri="{FF2B5EF4-FFF2-40B4-BE49-F238E27FC236}">
                <a16:creationId xmlns:a16="http://schemas.microsoft.com/office/drawing/2014/main" id="{6180E0FE-C83E-3745-A846-1BBD2B36CF4F}"/>
              </a:ext>
            </a:extLst>
          </p:cNvPr>
          <p:cNvSpPr/>
          <p:nvPr/>
        </p:nvSpPr>
        <p:spPr>
          <a:xfrm>
            <a:off x="4539423" y="5381367"/>
            <a:ext cx="2238917" cy="430441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40" tIns="45720" rIns="91440" bIns="45720" rtlCol="0" anchor="ctr"/>
          <a:lstStyle/>
          <a:p>
            <a:pPr algn="ctr"/>
            <a:r>
              <a:rPr lang="nl-NL" dirty="0">
                <a:solidFill>
                  <a:schemeClr val="bg1"/>
                </a:solidFill>
              </a:rPr>
              <a:t>Let op bij patiënt naar AOH:</a:t>
            </a:r>
          </a:p>
          <a:p>
            <a:pPr algn="ctr"/>
            <a:endParaRPr lang="nl-NL" dirty="0">
              <a:solidFill>
                <a:schemeClr val="bg1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Overdracht aanwezig</a:t>
            </a:r>
          </a:p>
          <a:p>
            <a:pPr algn="ctr"/>
            <a:endParaRPr lang="nl-NL" dirty="0">
              <a:solidFill>
                <a:schemeClr val="bg1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Medicatie bekend en laten meenemen naar AOH</a:t>
            </a:r>
            <a:br>
              <a:rPr lang="nl-NL" dirty="0">
                <a:solidFill>
                  <a:schemeClr val="bg1"/>
                </a:solidFill>
              </a:rPr>
            </a:br>
            <a:endParaRPr lang="nl-NL" dirty="0">
              <a:solidFill>
                <a:schemeClr val="bg1"/>
              </a:solidFill>
            </a:endParaRPr>
          </a:p>
          <a:p>
            <a:pPr algn="ctr"/>
            <a:r>
              <a:rPr lang="nl-NL" dirty="0">
                <a:solidFill>
                  <a:schemeClr val="bg1"/>
                </a:solidFill>
              </a:rPr>
              <a:t>Reanimatie beleid bekend</a:t>
            </a:r>
          </a:p>
          <a:p>
            <a:pPr algn="ctr"/>
            <a:endParaRPr lang="nl-NL" dirty="0">
              <a:solidFill>
                <a:schemeClr val="bg1"/>
              </a:solidFill>
            </a:endParaRPr>
          </a:p>
        </p:txBody>
      </p:sp>
      <p:sp>
        <p:nvSpPr>
          <p:cNvPr id="32" name="Rectangle 7">
            <a:extLst>
              <a:ext uri="{FF2B5EF4-FFF2-40B4-BE49-F238E27FC236}">
                <a16:creationId xmlns:a16="http://schemas.microsoft.com/office/drawing/2014/main" id="{EFA20BCE-844C-4493-8192-2E4149BE108E}"/>
              </a:ext>
            </a:extLst>
          </p:cNvPr>
          <p:cNvSpPr/>
          <p:nvPr/>
        </p:nvSpPr>
        <p:spPr>
          <a:xfrm>
            <a:off x="291741" y="491854"/>
            <a:ext cx="1255650" cy="22346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Cliënt thuis met acute zorgvraag. Thuis blijven is tijdelijk niet mogelijk.</a:t>
            </a:r>
            <a:endParaRPr lang="en-NL" dirty="0"/>
          </a:p>
        </p:txBody>
      </p:sp>
      <p:cxnSp>
        <p:nvCxnSpPr>
          <p:cNvPr id="34" name="Straight Arrow Connector 32">
            <a:extLst>
              <a:ext uri="{FF2B5EF4-FFF2-40B4-BE49-F238E27FC236}">
                <a16:creationId xmlns:a16="http://schemas.microsoft.com/office/drawing/2014/main" id="{4BE8FF44-5228-43CF-ADE0-E51994594CA5}"/>
              </a:ext>
            </a:extLst>
          </p:cNvPr>
          <p:cNvCxnSpPr>
            <a:cxnSpLocks/>
          </p:cNvCxnSpPr>
          <p:nvPr/>
        </p:nvCxnSpPr>
        <p:spPr>
          <a:xfrm>
            <a:off x="1701800" y="1595798"/>
            <a:ext cx="872069" cy="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Ovaal 1">
            <a:extLst>
              <a:ext uri="{FF2B5EF4-FFF2-40B4-BE49-F238E27FC236}">
                <a16:creationId xmlns:a16="http://schemas.microsoft.com/office/drawing/2014/main" id="{C6E906DF-DC65-1DA8-FE6C-1C68E6AD3BFB}"/>
              </a:ext>
            </a:extLst>
          </p:cNvPr>
          <p:cNvSpPr/>
          <p:nvPr/>
        </p:nvSpPr>
        <p:spPr>
          <a:xfrm>
            <a:off x="2827858" y="2172192"/>
            <a:ext cx="914400" cy="55432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</a:t>
            </a:r>
          </a:p>
        </p:txBody>
      </p:sp>
      <p:sp>
        <p:nvSpPr>
          <p:cNvPr id="3" name="Ovaal 2">
            <a:extLst>
              <a:ext uri="{FF2B5EF4-FFF2-40B4-BE49-F238E27FC236}">
                <a16:creationId xmlns:a16="http://schemas.microsoft.com/office/drawing/2014/main" id="{0E21EA3B-2E35-E5FA-DFA3-C613A564A922}"/>
              </a:ext>
            </a:extLst>
          </p:cNvPr>
          <p:cNvSpPr/>
          <p:nvPr/>
        </p:nvSpPr>
        <p:spPr>
          <a:xfrm>
            <a:off x="3898546" y="2171115"/>
            <a:ext cx="914400" cy="55540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Nee</a:t>
            </a:r>
          </a:p>
        </p:txBody>
      </p:sp>
      <p:cxnSp>
        <p:nvCxnSpPr>
          <p:cNvPr id="5" name="Rechte verbindingslijn met pijl 4">
            <a:extLst>
              <a:ext uri="{FF2B5EF4-FFF2-40B4-BE49-F238E27FC236}">
                <a16:creationId xmlns:a16="http://schemas.microsoft.com/office/drawing/2014/main" id="{92236583-4EE4-BF0E-6128-D010BDE77EEE}"/>
              </a:ext>
            </a:extLst>
          </p:cNvPr>
          <p:cNvCxnSpPr>
            <a:cxnSpLocks/>
          </p:cNvCxnSpPr>
          <p:nvPr/>
        </p:nvCxnSpPr>
        <p:spPr>
          <a:xfrm flipH="1">
            <a:off x="1701800" y="2599807"/>
            <a:ext cx="1016644" cy="325133"/>
          </a:xfrm>
          <a:prstGeom prst="straightConnector1">
            <a:avLst/>
          </a:prstGeom>
          <a:ln w="38100"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Ovaal 16">
            <a:extLst>
              <a:ext uri="{FF2B5EF4-FFF2-40B4-BE49-F238E27FC236}">
                <a16:creationId xmlns:a16="http://schemas.microsoft.com/office/drawing/2014/main" id="{ABC9FBCD-D542-5ADD-2077-5BCAB59038FA}"/>
              </a:ext>
            </a:extLst>
          </p:cNvPr>
          <p:cNvSpPr/>
          <p:nvPr/>
        </p:nvSpPr>
        <p:spPr>
          <a:xfrm>
            <a:off x="2760129" y="4225412"/>
            <a:ext cx="914400" cy="5767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Ja</a:t>
            </a:r>
          </a:p>
        </p:txBody>
      </p:sp>
      <p:sp>
        <p:nvSpPr>
          <p:cNvPr id="18" name="Ovaal 17">
            <a:extLst>
              <a:ext uri="{FF2B5EF4-FFF2-40B4-BE49-F238E27FC236}">
                <a16:creationId xmlns:a16="http://schemas.microsoft.com/office/drawing/2014/main" id="{29051884-3BDC-67F3-0A5B-AAE8A5463343}"/>
              </a:ext>
            </a:extLst>
          </p:cNvPr>
          <p:cNvSpPr/>
          <p:nvPr/>
        </p:nvSpPr>
        <p:spPr>
          <a:xfrm>
            <a:off x="3976715" y="4229812"/>
            <a:ext cx="914400" cy="57233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/>
              <a:t>Nee</a:t>
            </a:r>
          </a:p>
        </p:txBody>
      </p:sp>
      <p:pic>
        <p:nvPicPr>
          <p:cNvPr id="4" name="Afbeelding 3" descr="Afbeelding met tekst, Lettertype, logo, Elektrisch blauw&#10;&#10;Automatisch gegenereerde beschrijving">
            <a:extLst>
              <a:ext uri="{FF2B5EF4-FFF2-40B4-BE49-F238E27FC236}">
                <a16:creationId xmlns:a16="http://schemas.microsoft.com/office/drawing/2014/main" id="{EE122FF1-DBAB-165D-097D-ABF06A6058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00112" y="85495"/>
            <a:ext cx="1512553" cy="9534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04162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EA6EA4C76A5954FBF7C169ADC0C9D2A" ma:contentTypeVersion="17" ma:contentTypeDescription="Een nieuw document maken." ma:contentTypeScope="" ma:versionID="c109473c5e536491506ba4967f16ceca">
  <xsd:schema xmlns:xsd="http://www.w3.org/2001/XMLSchema" xmlns:xs="http://www.w3.org/2001/XMLSchema" xmlns:p="http://schemas.microsoft.com/office/2006/metadata/properties" xmlns:ns2="322362c3-97aa-49e3-a37d-2cd3a85e3ce6" xmlns:ns3="99b2044c-9ef0-4612-bd56-b85b68a240e6" targetNamespace="http://schemas.microsoft.com/office/2006/metadata/properties" ma:root="true" ma:fieldsID="1dd1b0596b2061d2211525dee56a3a8e" ns2:_="" ns3:_="">
    <xsd:import namespace="322362c3-97aa-49e3-a37d-2cd3a85e3ce6"/>
    <xsd:import namespace="99b2044c-9ef0-4612-bd56-b85b68a240e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Locatio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22362c3-97aa-49e3-a37d-2cd3a85e3ce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4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ad00151b-6443-48be-a8f8-47d59114258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9b2044c-9ef0-4612-bd56-b85b68a240e6" elementFormDefault="qualified">
    <xsd:import namespace="http://schemas.microsoft.com/office/2006/documentManagement/types"/>
    <xsd:import namespace="http://schemas.microsoft.com/office/infopath/2007/PartnerControls"/>
    <xsd:element name="SharedWithUsers" ma:index="15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6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b21fbc87-0011-4658-8c0f-05a4d34d6f53}" ma:internalName="TaxCatchAll" ma:showField="CatchAllData" ma:web="99b2044c-9ef0-4612-bd56-b85b68a240e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9b2044c-9ef0-4612-bd56-b85b68a240e6" xsi:nil="true"/>
    <lcf76f155ced4ddcb4097134ff3c332f xmlns="322362c3-97aa-49e3-a37d-2cd3a85e3ce6">
      <Terms xmlns="http://schemas.microsoft.com/office/infopath/2007/PartnerControls"/>
    </lcf76f155ced4ddcb4097134ff3c332f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3E0032A6-D9B1-4486-BA01-6D05B277C2FE}"/>
</file>

<file path=customXml/itemProps2.xml><?xml version="1.0" encoding="utf-8"?>
<ds:datastoreItem xmlns:ds="http://schemas.openxmlformats.org/officeDocument/2006/customXml" ds:itemID="{BF0905C3-1F55-4AE7-8F7A-F9A52B92E5F8}">
  <ds:schemaRefs>
    <ds:schemaRef ds:uri="http://schemas.microsoft.com/office/2006/documentManagement/types"/>
    <ds:schemaRef ds:uri="http://purl.org/dc/elements/1.1/"/>
    <ds:schemaRef ds:uri="http://purl.org/dc/dcmitype/"/>
    <ds:schemaRef ds:uri="791287e9-c018-47d8-bf4a-b8427ed875e1"/>
    <ds:schemaRef ds:uri="http://www.w3.org/XML/1998/namespace"/>
    <ds:schemaRef ds:uri="50b47f12-8bbe-4d42-840b-4f19347296e1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2ACC4B27-0F44-4F36-8F55-8E97A67D6E7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92</TotalTime>
  <Words>93</Words>
  <Application>Microsoft Office PowerPoint</Application>
  <PresentationFormat>A4 (210 x 297 mm)</PresentationFormat>
  <Paragraphs>26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Herre van Kaam</dc:creator>
  <cp:lastModifiedBy>Janine Schrijver -  van Ommen</cp:lastModifiedBy>
  <cp:revision>20</cp:revision>
  <dcterms:created xsi:type="dcterms:W3CDTF">2022-03-06T11:47:48Z</dcterms:created>
  <dcterms:modified xsi:type="dcterms:W3CDTF">2023-09-11T11:28:16Z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0x0101003EA6EA4C76A5954FBF7C169ADC0C9D2A</vt:lpwstr>
  </property>
</Properties>
</file>